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115" d="100"/>
          <a:sy n="115" d="100"/>
        </p:scale>
        <p:origin x="120"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C3644E-9F76-43D6-B134-ADF74ED35416}"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207293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3644E-9F76-43D6-B134-ADF74ED35416}"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333117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3644E-9F76-43D6-B134-ADF74ED35416}"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177285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C3644E-9F76-43D6-B134-ADF74ED35416}"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224606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C3644E-9F76-43D6-B134-ADF74ED35416}" type="datetimeFigureOut">
              <a:rPr lang="en-US" smtClean="0"/>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351362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C3644E-9F76-43D6-B134-ADF74ED35416}"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425138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C3644E-9F76-43D6-B134-ADF74ED35416}" type="datetimeFigureOut">
              <a:rPr lang="en-US" smtClean="0"/>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118647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C3644E-9F76-43D6-B134-ADF74ED35416}" type="datetimeFigureOut">
              <a:rPr lang="en-US" smtClean="0"/>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291429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3644E-9F76-43D6-B134-ADF74ED35416}" type="datetimeFigureOut">
              <a:rPr lang="en-US" smtClean="0"/>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150040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3644E-9F76-43D6-B134-ADF74ED35416}"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4007771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C3644E-9F76-43D6-B134-ADF74ED35416}" type="datetimeFigureOut">
              <a:rPr lang="en-US" smtClean="0"/>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DA66-D86A-435D-8469-BD68524151C9}" type="slidenum">
              <a:rPr lang="en-US" smtClean="0"/>
              <a:t>‹#›</a:t>
            </a:fld>
            <a:endParaRPr lang="en-US"/>
          </a:p>
        </p:txBody>
      </p:sp>
    </p:spTree>
    <p:extLst>
      <p:ext uri="{BB962C8B-B14F-4D97-AF65-F5344CB8AC3E}">
        <p14:creationId xmlns:p14="http://schemas.microsoft.com/office/powerpoint/2010/main" val="284749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644E-9F76-43D6-B134-ADF74ED35416}" type="datetimeFigureOut">
              <a:rPr lang="en-US" smtClean="0"/>
              <a:t>3/21/2018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EDA66-D86A-435D-8469-BD68524151C9}" type="slidenum">
              <a:rPr lang="en-US" smtClean="0"/>
              <a:t>‹#›</a:t>
            </a:fld>
            <a:endParaRPr lang="en-US"/>
          </a:p>
        </p:txBody>
      </p:sp>
    </p:spTree>
    <p:extLst>
      <p:ext uri="{BB962C8B-B14F-4D97-AF65-F5344CB8AC3E}">
        <p14:creationId xmlns:p14="http://schemas.microsoft.com/office/powerpoint/2010/main" val="277199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71067" y="6283379"/>
            <a:ext cx="1306617" cy="379801"/>
            <a:chOff x="2186875" y="28930667"/>
            <a:chExt cx="12063585" cy="2602354"/>
          </a:xfrm>
        </p:grpSpPr>
        <p:sp>
          <p:nvSpPr>
            <p:cNvPr id="5" name="Freeform 4"/>
            <p:cNvSpPr>
              <a:spLocks/>
            </p:cNvSpPr>
            <p:nvPr/>
          </p:nvSpPr>
          <p:spPr bwMode="auto">
            <a:xfrm>
              <a:off x="3238599" y="29382972"/>
              <a:ext cx="3059228" cy="2150049"/>
            </a:xfrm>
            <a:custGeom>
              <a:avLst/>
              <a:gdLst>
                <a:gd name="T0" fmla="*/ 3348 w 3348"/>
                <a:gd name="T1" fmla="*/ 315 h 2353"/>
                <a:gd name="T2" fmla="*/ 3053 w 3348"/>
                <a:gd name="T3" fmla="*/ 0 h 2353"/>
                <a:gd name="T4" fmla="*/ 2806 w 3348"/>
                <a:gd name="T5" fmla="*/ 219 h 2353"/>
                <a:gd name="T6" fmla="*/ 2549 w 3348"/>
                <a:gd name="T7" fmla="*/ 438 h 2353"/>
                <a:gd name="T8" fmla="*/ 2283 w 3348"/>
                <a:gd name="T9" fmla="*/ 657 h 2353"/>
                <a:gd name="T10" fmla="*/ 2007 w 3348"/>
                <a:gd name="T11" fmla="*/ 886 h 2353"/>
                <a:gd name="T12" fmla="*/ 1741 w 3348"/>
                <a:gd name="T13" fmla="*/ 1115 h 2353"/>
                <a:gd name="T14" fmla="*/ 1465 w 3348"/>
                <a:gd name="T15" fmla="*/ 1334 h 2353"/>
                <a:gd name="T16" fmla="*/ 1198 w 3348"/>
                <a:gd name="T17" fmla="*/ 1543 h 2353"/>
                <a:gd name="T18" fmla="*/ 951 w 3348"/>
                <a:gd name="T19" fmla="*/ 1734 h 2353"/>
                <a:gd name="T20" fmla="*/ 713 w 3348"/>
                <a:gd name="T21" fmla="*/ 1905 h 2353"/>
                <a:gd name="T22" fmla="*/ 495 w 3348"/>
                <a:gd name="T23" fmla="*/ 2067 h 2353"/>
                <a:gd name="T24" fmla="*/ 304 w 3348"/>
                <a:gd name="T25" fmla="*/ 2191 h 2353"/>
                <a:gd name="T26" fmla="*/ 133 w 3348"/>
                <a:gd name="T27" fmla="*/ 2286 h 2353"/>
                <a:gd name="T28" fmla="*/ 0 w 3348"/>
                <a:gd name="T29" fmla="*/ 2353 h 2353"/>
                <a:gd name="T30" fmla="*/ 647 w 3348"/>
                <a:gd name="T31" fmla="*/ 2353 h 2353"/>
                <a:gd name="T32" fmla="*/ 780 w 3348"/>
                <a:gd name="T33" fmla="*/ 2286 h 2353"/>
                <a:gd name="T34" fmla="*/ 932 w 3348"/>
                <a:gd name="T35" fmla="*/ 2200 h 2353"/>
                <a:gd name="T36" fmla="*/ 1113 w 3348"/>
                <a:gd name="T37" fmla="*/ 2086 h 2353"/>
                <a:gd name="T38" fmla="*/ 1313 w 3348"/>
                <a:gd name="T39" fmla="*/ 1943 h 2353"/>
                <a:gd name="T40" fmla="*/ 1531 w 3348"/>
                <a:gd name="T41" fmla="*/ 1781 h 2353"/>
                <a:gd name="T42" fmla="*/ 1769 w 3348"/>
                <a:gd name="T43" fmla="*/ 1600 h 2353"/>
                <a:gd name="T44" fmla="*/ 2026 w 3348"/>
                <a:gd name="T45" fmla="*/ 1400 h 2353"/>
                <a:gd name="T46" fmla="*/ 2283 w 3348"/>
                <a:gd name="T47" fmla="*/ 1200 h 2353"/>
                <a:gd name="T48" fmla="*/ 2549 w 3348"/>
                <a:gd name="T49" fmla="*/ 981 h 2353"/>
                <a:gd name="T50" fmla="*/ 2815 w 3348"/>
                <a:gd name="T51" fmla="*/ 762 h 2353"/>
                <a:gd name="T52" fmla="*/ 3082 w 3348"/>
                <a:gd name="T53" fmla="*/ 534 h 2353"/>
                <a:gd name="T54" fmla="*/ 3348 w 3348"/>
                <a:gd name="T55" fmla="*/ 315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348" h="2353">
                  <a:moveTo>
                    <a:pt x="3348" y="315"/>
                  </a:moveTo>
                  <a:lnTo>
                    <a:pt x="3053" y="0"/>
                  </a:lnTo>
                  <a:lnTo>
                    <a:pt x="2806" y="219"/>
                  </a:lnTo>
                  <a:lnTo>
                    <a:pt x="2549" y="438"/>
                  </a:lnTo>
                  <a:lnTo>
                    <a:pt x="2283" y="657"/>
                  </a:lnTo>
                  <a:lnTo>
                    <a:pt x="2007" y="886"/>
                  </a:lnTo>
                  <a:lnTo>
                    <a:pt x="1741" y="1115"/>
                  </a:lnTo>
                  <a:lnTo>
                    <a:pt x="1465" y="1334"/>
                  </a:lnTo>
                  <a:lnTo>
                    <a:pt x="1198" y="1543"/>
                  </a:lnTo>
                  <a:lnTo>
                    <a:pt x="951" y="1734"/>
                  </a:lnTo>
                  <a:lnTo>
                    <a:pt x="713" y="1905"/>
                  </a:lnTo>
                  <a:lnTo>
                    <a:pt x="495" y="2067"/>
                  </a:lnTo>
                  <a:lnTo>
                    <a:pt x="304" y="2191"/>
                  </a:lnTo>
                  <a:lnTo>
                    <a:pt x="133" y="2286"/>
                  </a:lnTo>
                  <a:lnTo>
                    <a:pt x="0" y="2353"/>
                  </a:lnTo>
                  <a:lnTo>
                    <a:pt x="647" y="2353"/>
                  </a:lnTo>
                  <a:lnTo>
                    <a:pt x="780" y="2286"/>
                  </a:lnTo>
                  <a:lnTo>
                    <a:pt x="932" y="2200"/>
                  </a:lnTo>
                  <a:lnTo>
                    <a:pt x="1113" y="2086"/>
                  </a:lnTo>
                  <a:lnTo>
                    <a:pt x="1313" y="1943"/>
                  </a:lnTo>
                  <a:lnTo>
                    <a:pt x="1531" y="1781"/>
                  </a:lnTo>
                  <a:lnTo>
                    <a:pt x="1769" y="1600"/>
                  </a:lnTo>
                  <a:lnTo>
                    <a:pt x="2026" y="1400"/>
                  </a:lnTo>
                  <a:lnTo>
                    <a:pt x="2283" y="1200"/>
                  </a:lnTo>
                  <a:lnTo>
                    <a:pt x="2549" y="981"/>
                  </a:lnTo>
                  <a:lnTo>
                    <a:pt x="2815" y="762"/>
                  </a:lnTo>
                  <a:lnTo>
                    <a:pt x="3082" y="534"/>
                  </a:lnTo>
                  <a:lnTo>
                    <a:pt x="3348" y="315"/>
                  </a:lnTo>
                  <a:close/>
                </a:path>
              </a:pathLst>
            </a:custGeom>
            <a:solidFill>
              <a:srgbClr val="175E5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6" name="Freeform 5"/>
            <p:cNvSpPr>
              <a:spLocks/>
            </p:cNvSpPr>
            <p:nvPr/>
          </p:nvSpPr>
          <p:spPr bwMode="auto">
            <a:xfrm>
              <a:off x="2186875" y="28930667"/>
              <a:ext cx="3667784" cy="2602354"/>
            </a:xfrm>
            <a:custGeom>
              <a:avLst/>
              <a:gdLst>
                <a:gd name="T0" fmla="*/ 4014 w 4014"/>
                <a:gd name="T1" fmla="*/ 305 h 2848"/>
                <a:gd name="T2" fmla="*/ 3719 w 4014"/>
                <a:gd name="T3" fmla="*/ 0 h 2848"/>
                <a:gd name="T4" fmla="*/ 3481 w 4014"/>
                <a:gd name="T5" fmla="*/ 200 h 2848"/>
                <a:gd name="T6" fmla="*/ 3234 w 4014"/>
                <a:gd name="T7" fmla="*/ 419 h 2848"/>
                <a:gd name="T8" fmla="*/ 2968 w 4014"/>
                <a:gd name="T9" fmla="*/ 648 h 2848"/>
                <a:gd name="T10" fmla="*/ 2692 w 4014"/>
                <a:gd name="T11" fmla="*/ 867 h 2848"/>
                <a:gd name="T12" fmla="*/ 2416 w 4014"/>
                <a:gd name="T13" fmla="*/ 1105 h 2848"/>
                <a:gd name="T14" fmla="*/ 2131 w 4014"/>
                <a:gd name="T15" fmla="*/ 1324 h 2848"/>
                <a:gd name="T16" fmla="*/ 1855 w 4014"/>
                <a:gd name="T17" fmla="*/ 1552 h 2848"/>
                <a:gd name="T18" fmla="*/ 1588 w 4014"/>
                <a:gd name="T19" fmla="*/ 1762 h 2848"/>
                <a:gd name="T20" fmla="*/ 1322 w 4014"/>
                <a:gd name="T21" fmla="*/ 1972 h 2848"/>
                <a:gd name="T22" fmla="*/ 1075 w 4014"/>
                <a:gd name="T23" fmla="*/ 2162 h 2848"/>
                <a:gd name="T24" fmla="*/ 837 w 4014"/>
                <a:gd name="T25" fmla="*/ 2333 h 2848"/>
                <a:gd name="T26" fmla="*/ 618 w 4014"/>
                <a:gd name="T27" fmla="*/ 2486 h 2848"/>
                <a:gd name="T28" fmla="*/ 419 w 4014"/>
                <a:gd name="T29" fmla="*/ 2619 h 2848"/>
                <a:gd name="T30" fmla="*/ 257 w 4014"/>
                <a:gd name="T31" fmla="*/ 2724 h 2848"/>
                <a:gd name="T32" fmla="*/ 114 w 4014"/>
                <a:gd name="T33" fmla="*/ 2800 h 2848"/>
                <a:gd name="T34" fmla="*/ 0 w 4014"/>
                <a:gd name="T35" fmla="*/ 2848 h 2848"/>
                <a:gd name="T36" fmla="*/ 704 w 4014"/>
                <a:gd name="T37" fmla="*/ 2848 h 2848"/>
                <a:gd name="T38" fmla="*/ 847 w 4014"/>
                <a:gd name="T39" fmla="*/ 2772 h 2848"/>
                <a:gd name="T40" fmla="*/ 1008 w 4014"/>
                <a:gd name="T41" fmla="*/ 2667 h 2848"/>
                <a:gd name="T42" fmla="*/ 1218 w 4014"/>
                <a:gd name="T43" fmla="*/ 2533 h 2848"/>
                <a:gd name="T44" fmla="*/ 1436 w 4014"/>
                <a:gd name="T45" fmla="*/ 2372 h 2848"/>
                <a:gd name="T46" fmla="*/ 1684 w 4014"/>
                <a:gd name="T47" fmla="*/ 2191 h 2848"/>
                <a:gd name="T48" fmla="*/ 1959 w 4014"/>
                <a:gd name="T49" fmla="*/ 1981 h 2848"/>
                <a:gd name="T50" fmla="*/ 2235 w 4014"/>
                <a:gd name="T51" fmla="*/ 1762 h 2848"/>
                <a:gd name="T52" fmla="*/ 2530 w 4014"/>
                <a:gd name="T53" fmla="*/ 1533 h 2848"/>
                <a:gd name="T54" fmla="*/ 2825 w 4014"/>
                <a:gd name="T55" fmla="*/ 1286 h 2848"/>
                <a:gd name="T56" fmla="*/ 3129 w 4014"/>
                <a:gd name="T57" fmla="*/ 1038 h 2848"/>
                <a:gd name="T58" fmla="*/ 3434 w 4014"/>
                <a:gd name="T59" fmla="*/ 791 h 2848"/>
                <a:gd name="T60" fmla="*/ 3729 w 4014"/>
                <a:gd name="T61" fmla="*/ 543 h 2848"/>
                <a:gd name="T62" fmla="*/ 4014 w 4014"/>
                <a:gd name="T63" fmla="*/ 305 h 28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14" h="2848">
                  <a:moveTo>
                    <a:pt x="4014" y="305"/>
                  </a:moveTo>
                  <a:lnTo>
                    <a:pt x="3719" y="0"/>
                  </a:lnTo>
                  <a:lnTo>
                    <a:pt x="3481" y="200"/>
                  </a:lnTo>
                  <a:lnTo>
                    <a:pt x="3234" y="419"/>
                  </a:lnTo>
                  <a:lnTo>
                    <a:pt x="2968" y="648"/>
                  </a:lnTo>
                  <a:lnTo>
                    <a:pt x="2692" y="867"/>
                  </a:lnTo>
                  <a:lnTo>
                    <a:pt x="2416" y="1105"/>
                  </a:lnTo>
                  <a:lnTo>
                    <a:pt x="2131" y="1324"/>
                  </a:lnTo>
                  <a:lnTo>
                    <a:pt x="1855" y="1552"/>
                  </a:lnTo>
                  <a:lnTo>
                    <a:pt x="1588" y="1762"/>
                  </a:lnTo>
                  <a:lnTo>
                    <a:pt x="1322" y="1972"/>
                  </a:lnTo>
                  <a:lnTo>
                    <a:pt x="1075" y="2162"/>
                  </a:lnTo>
                  <a:lnTo>
                    <a:pt x="837" y="2333"/>
                  </a:lnTo>
                  <a:lnTo>
                    <a:pt x="618" y="2486"/>
                  </a:lnTo>
                  <a:lnTo>
                    <a:pt x="419" y="2619"/>
                  </a:lnTo>
                  <a:lnTo>
                    <a:pt x="257" y="2724"/>
                  </a:lnTo>
                  <a:lnTo>
                    <a:pt x="114" y="2800"/>
                  </a:lnTo>
                  <a:lnTo>
                    <a:pt x="0" y="2848"/>
                  </a:lnTo>
                  <a:lnTo>
                    <a:pt x="704" y="2848"/>
                  </a:lnTo>
                  <a:lnTo>
                    <a:pt x="847" y="2772"/>
                  </a:lnTo>
                  <a:lnTo>
                    <a:pt x="1008" y="2667"/>
                  </a:lnTo>
                  <a:lnTo>
                    <a:pt x="1218" y="2533"/>
                  </a:lnTo>
                  <a:lnTo>
                    <a:pt x="1436" y="2372"/>
                  </a:lnTo>
                  <a:lnTo>
                    <a:pt x="1684" y="2191"/>
                  </a:lnTo>
                  <a:lnTo>
                    <a:pt x="1959" y="1981"/>
                  </a:lnTo>
                  <a:lnTo>
                    <a:pt x="2235" y="1762"/>
                  </a:lnTo>
                  <a:lnTo>
                    <a:pt x="2530" y="1533"/>
                  </a:lnTo>
                  <a:lnTo>
                    <a:pt x="2825" y="1286"/>
                  </a:lnTo>
                  <a:lnTo>
                    <a:pt x="3129" y="1038"/>
                  </a:lnTo>
                  <a:lnTo>
                    <a:pt x="3434" y="791"/>
                  </a:lnTo>
                  <a:lnTo>
                    <a:pt x="3729" y="543"/>
                  </a:lnTo>
                  <a:lnTo>
                    <a:pt x="4014" y="305"/>
                  </a:lnTo>
                  <a:close/>
                </a:path>
              </a:pathLst>
            </a:custGeom>
            <a:solidFill>
              <a:srgbClr val="175E5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 name="Freeform 6"/>
            <p:cNvSpPr>
              <a:spLocks/>
            </p:cNvSpPr>
            <p:nvPr/>
          </p:nvSpPr>
          <p:spPr bwMode="auto">
            <a:xfrm>
              <a:off x="5280825" y="30348804"/>
              <a:ext cx="1903337" cy="1184217"/>
            </a:xfrm>
            <a:custGeom>
              <a:avLst/>
              <a:gdLst>
                <a:gd name="T0" fmla="*/ 2083 w 2083"/>
                <a:gd name="T1" fmla="*/ 296 h 1296"/>
                <a:gd name="T2" fmla="*/ 1807 w 2083"/>
                <a:gd name="T3" fmla="*/ 0 h 1296"/>
                <a:gd name="T4" fmla="*/ 1550 w 2083"/>
                <a:gd name="T5" fmla="*/ 200 h 1296"/>
                <a:gd name="T6" fmla="*/ 1303 w 2083"/>
                <a:gd name="T7" fmla="*/ 400 h 1296"/>
                <a:gd name="T8" fmla="*/ 1065 w 2083"/>
                <a:gd name="T9" fmla="*/ 581 h 1296"/>
                <a:gd name="T10" fmla="*/ 847 w 2083"/>
                <a:gd name="T11" fmla="*/ 753 h 1296"/>
                <a:gd name="T12" fmla="*/ 637 w 2083"/>
                <a:gd name="T13" fmla="*/ 905 h 1296"/>
                <a:gd name="T14" fmla="*/ 438 w 2083"/>
                <a:gd name="T15" fmla="*/ 1039 h 1296"/>
                <a:gd name="T16" fmla="*/ 266 w 2083"/>
                <a:gd name="T17" fmla="*/ 1153 h 1296"/>
                <a:gd name="T18" fmla="*/ 124 w 2083"/>
                <a:gd name="T19" fmla="*/ 1239 h 1296"/>
                <a:gd name="T20" fmla="*/ 0 w 2083"/>
                <a:gd name="T21" fmla="*/ 1296 h 1296"/>
                <a:gd name="T22" fmla="*/ 656 w 2083"/>
                <a:gd name="T23" fmla="*/ 1296 h 1296"/>
                <a:gd name="T24" fmla="*/ 790 w 2083"/>
                <a:gd name="T25" fmla="*/ 1229 h 1296"/>
                <a:gd name="T26" fmla="*/ 951 w 2083"/>
                <a:gd name="T27" fmla="*/ 1134 h 1296"/>
                <a:gd name="T28" fmla="*/ 1132 w 2083"/>
                <a:gd name="T29" fmla="*/ 1020 h 1296"/>
                <a:gd name="T30" fmla="*/ 1351 w 2083"/>
                <a:gd name="T31" fmla="*/ 867 h 1296"/>
                <a:gd name="T32" fmla="*/ 1579 w 2083"/>
                <a:gd name="T33" fmla="*/ 696 h 1296"/>
                <a:gd name="T34" fmla="*/ 1826 w 2083"/>
                <a:gd name="T35" fmla="*/ 505 h 1296"/>
                <a:gd name="T36" fmla="*/ 2083 w 2083"/>
                <a:gd name="T37" fmla="*/ 296 h 1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3" h="1296">
                  <a:moveTo>
                    <a:pt x="2083" y="296"/>
                  </a:moveTo>
                  <a:lnTo>
                    <a:pt x="1807" y="0"/>
                  </a:lnTo>
                  <a:lnTo>
                    <a:pt x="1550" y="200"/>
                  </a:lnTo>
                  <a:lnTo>
                    <a:pt x="1303" y="400"/>
                  </a:lnTo>
                  <a:lnTo>
                    <a:pt x="1065" y="581"/>
                  </a:lnTo>
                  <a:lnTo>
                    <a:pt x="847" y="753"/>
                  </a:lnTo>
                  <a:lnTo>
                    <a:pt x="637" y="905"/>
                  </a:lnTo>
                  <a:lnTo>
                    <a:pt x="438" y="1039"/>
                  </a:lnTo>
                  <a:lnTo>
                    <a:pt x="266" y="1153"/>
                  </a:lnTo>
                  <a:lnTo>
                    <a:pt x="124" y="1239"/>
                  </a:lnTo>
                  <a:lnTo>
                    <a:pt x="0" y="1296"/>
                  </a:lnTo>
                  <a:lnTo>
                    <a:pt x="656" y="1296"/>
                  </a:lnTo>
                  <a:lnTo>
                    <a:pt x="790" y="1229"/>
                  </a:lnTo>
                  <a:lnTo>
                    <a:pt x="951" y="1134"/>
                  </a:lnTo>
                  <a:lnTo>
                    <a:pt x="1132" y="1020"/>
                  </a:lnTo>
                  <a:lnTo>
                    <a:pt x="1351" y="867"/>
                  </a:lnTo>
                  <a:lnTo>
                    <a:pt x="1579" y="696"/>
                  </a:lnTo>
                  <a:lnTo>
                    <a:pt x="1826" y="505"/>
                  </a:lnTo>
                  <a:lnTo>
                    <a:pt x="2083" y="296"/>
                  </a:lnTo>
                  <a:close/>
                </a:path>
              </a:pathLst>
            </a:custGeom>
            <a:solidFill>
              <a:srgbClr val="175E5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 name="Freeform 7"/>
            <p:cNvSpPr>
              <a:spLocks/>
            </p:cNvSpPr>
            <p:nvPr/>
          </p:nvSpPr>
          <p:spPr bwMode="auto">
            <a:xfrm>
              <a:off x="4255600" y="29870913"/>
              <a:ext cx="2485394" cy="1662108"/>
            </a:xfrm>
            <a:custGeom>
              <a:avLst/>
              <a:gdLst>
                <a:gd name="T0" fmla="*/ 2720 w 2720"/>
                <a:gd name="T1" fmla="*/ 304 h 1819"/>
                <a:gd name="T2" fmla="*/ 2435 w 2720"/>
                <a:gd name="T3" fmla="*/ 0 h 1819"/>
                <a:gd name="T4" fmla="*/ 2168 w 2720"/>
                <a:gd name="T5" fmla="*/ 228 h 1819"/>
                <a:gd name="T6" fmla="*/ 1893 w 2720"/>
                <a:gd name="T7" fmla="*/ 447 h 1819"/>
                <a:gd name="T8" fmla="*/ 1626 w 2720"/>
                <a:gd name="T9" fmla="*/ 666 h 1819"/>
                <a:gd name="T10" fmla="*/ 1369 w 2720"/>
                <a:gd name="T11" fmla="*/ 876 h 1819"/>
                <a:gd name="T12" fmla="*/ 1113 w 2720"/>
                <a:gd name="T13" fmla="*/ 1076 h 1819"/>
                <a:gd name="T14" fmla="*/ 875 w 2720"/>
                <a:gd name="T15" fmla="*/ 1257 h 1819"/>
                <a:gd name="T16" fmla="*/ 656 w 2720"/>
                <a:gd name="T17" fmla="*/ 1419 h 1819"/>
                <a:gd name="T18" fmla="*/ 447 w 2720"/>
                <a:gd name="T19" fmla="*/ 1562 h 1819"/>
                <a:gd name="T20" fmla="*/ 266 w 2720"/>
                <a:gd name="T21" fmla="*/ 1676 h 1819"/>
                <a:gd name="T22" fmla="*/ 114 w 2720"/>
                <a:gd name="T23" fmla="*/ 1762 h 1819"/>
                <a:gd name="T24" fmla="*/ 0 w 2720"/>
                <a:gd name="T25" fmla="*/ 1819 h 1819"/>
                <a:gd name="T26" fmla="*/ 647 w 2720"/>
                <a:gd name="T27" fmla="*/ 1819 h 1819"/>
                <a:gd name="T28" fmla="*/ 770 w 2720"/>
                <a:gd name="T29" fmla="*/ 1762 h 1819"/>
                <a:gd name="T30" fmla="*/ 913 w 2720"/>
                <a:gd name="T31" fmla="*/ 1685 h 1819"/>
                <a:gd name="T32" fmla="*/ 1084 w 2720"/>
                <a:gd name="T33" fmla="*/ 1571 h 1819"/>
                <a:gd name="T34" fmla="*/ 1274 w 2720"/>
                <a:gd name="T35" fmla="*/ 1438 h 1819"/>
                <a:gd name="T36" fmla="*/ 1484 w 2720"/>
                <a:gd name="T37" fmla="*/ 1285 h 1819"/>
                <a:gd name="T38" fmla="*/ 1712 w 2720"/>
                <a:gd name="T39" fmla="*/ 1114 h 1819"/>
                <a:gd name="T40" fmla="*/ 1950 w 2720"/>
                <a:gd name="T41" fmla="*/ 923 h 1819"/>
                <a:gd name="T42" fmla="*/ 2206 w 2720"/>
                <a:gd name="T43" fmla="*/ 723 h 1819"/>
                <a:gd name="T44" fmla="*/ 2463 w 2720"/>
                <a:gd name="T45" fmla="*/ 514 h 1819"/>
                <a:gd name="T46" fmla="*/ 2720 w 2720"/>
                <a:gd name="T47" fmla="*/ 304 h 1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20" h="1819">
                  <a:moveTo>
                    <a:pt x="2720" y="304"/>
                  </a:moveTo>
                  <a:lnTo>
                    <a:pt x="2435" y="0"/>
                  </a:lnTo>
                  <a:lnTo>
                    <a:pt x="2168" y="228"/>
                  </a:lnTo>
                  <a:lnTo>
                    <a:pt x="1893" y="447"/>
                  </a:lnTo>
                  <a:lnTo>
                    <a:pt x="1626" y="666"/>
                  </a:lnTo>
                  <a:lnTo>
                    <a:pt x="1369" y="876"/>
                  </a:lnTo>
                  <a:lnTo>
                    <a:pt x="1113" y="1076"/>
                  </a:lnTo>
                  <a:lnTo>
                    <a:pt x="875" y="1257"/>
                  </a:lnTo>
                  <a:lnTo>
                    <a:pt x="656" y="1419"/>
                  </a:lnTo>
                  <a:lnTo>
                    <a:pt x="447" y="1562"/>
                  </a:lnTo>
                  <a:lnTo>
                    <a:pt x="266" y="1676"/>
                  </a:lnTo>
                  <a:lnTo>
                    <a:pt x="114" y="1762"/>
                  </a:lnTo>
                  <a:lnTo>
                    <a:pt x="0" y="1819"/>
                  </a:lnTo>
                  <a:lnTo>
                    <a:pt x="647" y="1819"/>
                  </a:lnTo>
                  <a:lnTo>
                    <a:pt x="770" y="1762"/>
                  </a:lnTo>
                  <a:lnTo>
                    <a:pt x="913" y="1685"/>
                  </a:lnTo>
                  <a:lnTo>
                    <a:pt x="1084" y="1571"/>
                  </a:lnTo>
                  <a:lnTo>
                    <a:pt x="1274" y="1438"/>
                  </a:lnTo>
                  <a:lnTo>
                    <a:pt x="1484" y="1285"/>
                  </a:lnTo>
                  <a:lnTo>
                    <a:pt x="1712" y="1114"/>
                  </a:lnTo>
                  <a:lnTo>
                    <a:pt x="1950" y="923"/>
                  </a:lnTo>
                  <a:lnTo>
                    <a:pt x="2206" y="723"/>
                  </a:lnTo>
                  <a:lnTo>
                    <a:pt x="2463" y="514"/>
                  </a:lnTo>
                  <a:lnTo>
                    <a:pt x="2720" y="304"/>
                  </a:lnTo>
                  <a:close/>
                </a:path>
              </a:pathLst>
            </a:custGeom>
            <a:solidFill>
              <a:srgbClr val="175E54"/>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grpSp>
          <p:nvGrpSpPr>
            <p:cNvPr id="9" name="Group 8"/>
            <p:cNvGrpSpPr/>
            <p:nvPr/>
          </p:nvGrpSpPr>
          <p:grpSpPr>
            <a:xfrm>
              <a:off x="7688551" y="29317397"/>
              <a:ext cx="6561909" cy="2215624"/>
              <a:chOff x="7688551" y="29783193"/>
              <a:chExt cx="12271633" cy="4143508"/>
            </a:xfrm>
          </p:grpSpPr>
          <p:sp>
            <p:nvSpPr>
              <p:cNvPr id="10" name="Freeform 9"/>
              <p:cNvSpPr>
                <a:spLocks noEditPoints="1"/>
              </p:cNvSpPr>
              <p:nvPr/>
            </p:nvSpPr>
            <p:spPr bwMode="auto">
              <a:xfrm>
                <a:off x="7688551" y="29888275"/>
                <a:ext cx="1833892" cy="1635609"/>
              </a:xfrm>
              <a:custGeom>
                <a:avLst/>
                <a:gdLst>
                  <a:gd name="T0" fmla="*/ 266 w 2007"/>
                  <a:gd name="T1" fmla="*/ 247 h 1790"/>
                  <a:gd name="T2" fmla="*/ 190 w 2007"/>
                  <a:gd name="T3" fmla="*/ 133 h 1790"/>
                  <a:gd name="T4" fmla="*/ 0 w 2007"/>
                  <a:gd name="T5" fmla="*/ 104 h 1790"/>
                  <a:gd name="T6" fmla="*/ 85 w 2007"/>
                  <a:gd name="T7" fmla="*/ 28 h 1790"/>
                  <a:gd name="T8" fmla="*/ 333 w 2007"/>
                  <a:gd name="T9" fmla="*/ 19 h 1790"/>
                  <a:gd name="T10" fmla="*/ 666 w 2007"/>
                  <a:gd name="T11" fmla="*/ 9 h 1790"/>
                  <a:gd name="T12" fmla="*/ 1094 w 2007"/>
                  <a:gd name="T13" fmla="*/ 9 h 1790"/>
                  <a:gd name="T14" fmla="*/ 1493 w 2007"/>
                  <a:gd name="T15" fmla="*/ 95 h 1790"/>
                  <a:gd name="T16" fmla="*/ 1759 w 2007"/>
                  <a:gd name="T17" fmla="*/ 257 h 1790"/>
                  <a:gd name="T18" fmla="*/ 1950 w 2007"/>
                  <a:gd name="T19" fmla="*/ 543 h 1790"/>
                  <a:gd name="T20" fmla="*/ 2007 w 2007"/>
                  <a:gd name="T21" fmla="*/ 857 h 1790"/>
                  <a:gd name="T22" fmla="*/ 1969 w 2007"/>
                  <a:gd name="T23" fmla="*/ 1114 h 1790"/>
                  <a:gd name="T24" fmla="*/ 1845 w 2007"/>
                  <a:gd name="T25" fmla="*/ 1371 h 1790"/>
                  <a:gd name="T26" fmla="*/ 1636 w 2007"/>
                  <a:gd name="T27" fmla="*/ 1581 h 1790"/>
                  <a:gd name="T28" fmla="*/ 1322 w 2007"/>
                  <a:gd name="T29" fmla="*/ 1733 h 1790"/>
                  <a:gd name="T30" fmla="*/ 884 w 2007"/>
                  <a:gd name="T31" fmla="*/ 1790 h 1790"/>
                  <a:gd name="T32" fmla="*/ 0 w 2007"/>
                  <a:gd name="T33" fmla="*/ 1714 h 1790"/>
                  <a:gd name="T34" fmla="*/ 200 w 2007"/>
                  <a:gd name="T35" fmla="*/ 1685 h 1790"/>
                  <a:gd name="T36" fmla="*/ 266 w 2007"/>
                  <a:gd name="T37" fmla="*/ 1581 h 1790"/>
                  <a:gd name="T38" fmla="*/ 266 w 2007"/>
                  <a:gd name="T39" fmla="*/ 352 h 1790"/>
                  <a:gd name="T40" fmla="*/ 589 w 2007"/>
                  <a:gd name="T41" fmla="*/ 1619 h 1790"/>
                  <a:gd name="T42" fmla="*/ 685 w 2007"/>
                  <a:gd name="T43" fmla="*/ 1704 h 1790"/>
                  <a:gd name="T44" fmla="*/ 979 w 2007"/>
                  <a:gd name="T45" fmla="*/ 1704 h 1790"/>
                  <a:gd name="T46" fmla="*/ 1255 w 2007"/>
                  <a:gd name="T47" fmla="*/ 1638 h 1790"/>
                  <a:gd name="T48" fmla="*/ 1436 w 2007"/>
                  <a:gd name="T49" fmla="*/ 1504 h 1790"/>
                  <a:gd name="T50" fmla="*/ 1617 w 2007"/>
                  <a:gd name="T51" fmla="*/ 1209 h 1790"/>
                  <a:gd name="T52" fmla="*/ 1664 w 2007"/>
                  <a:gd name="T53" fmla="*/ 895 h 1790"/>
                  <a:gd name="T54" fmla="*/ 1617 w 2007"/>
                  <a:gd name="T55" fmla="*/ 581 h 1790"/>
                  <a:gd name="T56" fmla="*/ 1446 w 2007"/>
                  <a:gd name="T57" fmla="*/ 295 h 1790"/>
                  <a:gd name="T58" fmla="*/ 1246 w 2007"/>
                  <a:gd name="T59" fmla="*/ 152 h 1790"/>
                  <a:gd name="T60" fmla="*/ 970 w 2007"/>
                  <a:gd name="T61" fmla="*/ 95 h 1790"/>
                  <a:gd name="T62" fmla="*/ 694 w 2007"/>
                  <a:gd name="T63" fmla="*/ 85 h 1790"/>
                  <a:gd name="T64" fmla="*/ 580 w 2007"/>
                  <a:gd name="T65" fmla="*/ 1504 h 1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07" h="1790">
                    <a:moveTo>
                      <a:pt x="266" y="352"/>
                    </a:moveTo>
                    <a:lnTo>
                      <a:pt x="266" y="247"/>
                    </a:lnTo>
                    <a:lnTo>
                      <a:pt x="238" y="171"/>
                    </a:lnTo>
                    <a:lnTo>
                      <a:pt x="190" y="133"/>
                    </a:lnTo>
                    <a:lnTo>
                      <a:pt x="114" y="104"/>
                    </a:lnTo>
                    <a:lnTo>
                      <a:pt x="0" y="104"/>
                    </a:lnTo>
                    <a:lnTo>
                      <a:pt x="0" y="28"/>
                    </a:lnTo>
                    <a:lnTo>
                      <a:pt x="85" y="28"/>
                    </a:lnTo>
                    <a:lnTo>
                      <a:pt x="209" y="19"/>
                    </a:lnTo>
                    <a:lnTo>
                      <a:pt x="333" y="19"/>
                    </a:lnTo>
                    <a:lnTo>
                      <a:pt x="447" y="9"/>
                    </a:lnTo>
                    <a:lnTo>
                      <a:pt x="666" y="9"/>
                    </a:lnTo>
                    <a:lnTo>
                      <a:pt x="846" y="0"/>
                    </a:lnTo>
                    <a:lnTo>
                      <a:pt x="1094" y="9"/>
                    </a:lnTo>
                    <a:lnTo>
                      <a:pt x="1303" y="38"/>
                    </a:lnTo>
                    <a:lnTo>
                      <a:pt x="1493" y="95"/>
                    </a:lnTo>
                    <a:lnTo>
                      <a:pt x="1645" y="162"/>
                    </a:lnTo>
                    <a:lnTo>
                      <a:pt x="1759" y="257"/>
                    </a:lnTo>
                    <a:lnTo>
                      <a:pt x="1874" y="390"/>
                    </a:lnTo>
                    <a:lnTo>
                      <a:pt x="1950" y="543"/>
                    </a:lnTo>
                    <a:lnTo>
                      <a:pt x="1988" y="695"/>
                    </a:lnTo>
                    <a:lnTo>
                      <a:pt x="2007" y="857"/>
                    </a:lnTo>
                    <a:lnTo>
                      <a:pt x="1997" y="990"/>
                    </a:lnTo>
                    <a:lnTo>
                      <a:pt x="1969" y="1114"/>
                    </a:lnTo>
                    <a:lnTo>
                      <a:pt x="1921" y="1247"/>
                    </a:lnTo>
                    <a:lnTo>
                      <a:pt x="1845" y="1371"/>
                    </a:lnTo>
                    <a:lnTo>
                      <a:pt x="1759" y="1485"/>
                    </a:lnTo>
                    <a:lnTo>
                      <a:pt x="1636" y="1581"/>
                    </a:lnTo>
                    <a:lnTo>
                      <a:pt x="1493" y="1666"/>
                    </a:lnTo>
                    <a:lnTo>
                      <a:pt x="1322" y="1733"/>
                    </a:lnTo>
                    <a:lnTo>
                      <a:pt x="1113" y="1781"/>
                    </a:lnTo>
                    <a:lnTo>
                      <a:pt x="884" y="1790"/>
                    </a:lnTo>
                    <a:lnTo>
                      <a:pt x="0" y="1790"/>
                    </a:lnTo>
                    <a:lnTo>
                      <a:pt x="0" y="1714"/>
                    </a:lnTo>
                    <a:lnTo>
                      <a:pt x="123" y="1714"/>
                    </a:lnTo>
                    <a:lnTo>
                      <a:pt x="200" y="1685"/>
                    </a:lnTo>
                    <a:lnTo>
                      <a:pt x="247" y="1647"/>
                    </a:lnTo>
                    <a:lnTo>
                      <a:pt x="266" y="1581"/>
                    </a:lnTo>
                    <a:lnTo>
                      <a:pt x="266" y="1485"/>
                    </a:lnTo>
                    <a:lnTo>
                      <a:pt x="266" y="352"/>
                    </a:lnTo>
                    <a:close/>
                    <a:moveTo>
                      <a:pt x="580" y="1504"/>
                    </a:moveTo>
                    <a:lnTo>
                      <a:pt x="589" y="1619"/>
                    </a:lnTo>
                    <a:lnTo>
                      <a:pt x="618" y="1676"/>
                    </a:lnTo>
                    <a:lnTo>
                      <a:pt x="685" y="1704"/>
                    </a:lnTo>
                    <a:lnTo>
                      <a:pt x="799" y="1714"/>
                    </a:lnTo>
                    <a:lnTo>
                      <a:pt x="979" y="1704"/>
                    </a:lnTo>
                    <a:lnTo>
                      <a:pt x="1132" y="1676"/>
                    </a:lnTo>
                    <a:lnTo>
                      <a:pt x="1255" y="1638"/>
                    </a:lnTo>
                    <a:lnTo>
                      <a:pt x="1360" y="1581"/>
                    </a:lnTo>
                    <a:lnTo>
                      <a:pt x="1436" y="1504"/>
                    </a:lnTo>
                    <a:lnTo>
                      <a:pt x="1550" y="1371"/>
                    </a:lnTo>
                    <a:lnTo>
                      <a:pt x="1617" y="1209"/>
                    </a:lnTo>
                    <a:lnTo>
                      <a:pt x="1655" y="1057"/>
                    </a:lnTo>
                    <a:lnTo>
                      <a:pt x="1664" y="895"/>
                    </a:lnTo>
                    <a:lnTo>
                      <a:pt x="1655" y="743"/>
                    </a:lnTo>
                    <a:lnTo>
                      <a:pt x="1617" y="581"/>
                    </a:lnTo>
                    <a:lnTo>
                      <a:pt x="1550" y="428"/>
                    </a:lnTo>
                    <a:lnTo>
                      <a:pt x="1446" y="295"/>
                    </a:lnTo>
                    <a:lnTo>
                      <a:pt x="1350" y="219"/>
                    </a:lnTo>
                    <a:lnTo>
                      <a:pt x="1246" y="152"/>
                    </a:lnTo>
                    <a:lnTo>
                      <a:pt x="1122" y="114"/>
                    </a:lnTo>
                    <a:lnTo>
                      <a:pt x="970" y="95"/>
                    </a:lnTo>
                    <a:lnTo>
                      <a:pt x="789" y="85"/>
                    </a:lnTo>
                    <a:lnTo>
                      <a:pt x="694" y="85"/>
                    </a:lnTo>
                    <a:lnTo>
                      <a:pt x="580" y="85"/>
                    </a:lnTo>
                    <a:lnTo>
                      <a:pt x="580" y="150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1" name="Freeform 10"/>
              <p:cNvSpPr>
                <a:spLocks noEditPoints="1"/>
              </p:cNvSpPr>
              <p:nvPr/>
            </p:nvSpPr>
            <p:spPr bwMode="auto">
              <a:xfrm>
                <a:off x="9643971" y="30453884"/>
                <a:ext cx="1025225" cy="1104722"/>
              </a:xfrm>
              <a:custGeom>
                <a:avLst/>
                <a:gdLst>
                  <a:gd name="T0" fmla="*/ 999 w 1122"/>
                  <a:gd name="T1" fmla="*/ 1124 h 1209"/>
                  <a:gd name="T2" fmla="*/ 789 w 1122"/>
                  <a:gd name="T3" fmla="*/ 1209 h 1209"/>
                  <a:gd name="T4" fmla="*/ 647 w 1122"/>
                  <a:gd name="T5" fmla="*/ 1124 h 1209"/>
                  <a:gd name="T6" fmla="*/ 561 w 1122"/>
                  <a:gd name="T7" fmla="*/ 1085 h 1209"/>
                  <a:gd name="T8" fmla="*/ 447 w 1122"/>
                  <a:gd name="T9" fmla="*/ 1171 h 1209"/>
                  <a:gd name="T10" fmla="*/ 295 w 1122"/>
                  <a:gd name="T11" fmla="*/ 1209 h 1209"/>
                  <a:gd name="T12" fmla="*/ 85 w 1122"/>
                  <a:gd name="T13" fmla="*/ 1124 h 1209"/>
                  <a:gd name="T14" fmla="*/ 0 w 1122"/>
                  <a:gd name="T15" fmla="*/ 933 h 1209"/>
                  <a:gd name="T16" fmla="*/ 76 w 1122"/>
                  <a:gd name="T17" fmla="*/ 733 h 1209"/>
                  <a:gd name="T18" fmla="*/ 219 w 1122"/>
                  <a:gd name="T19" fmla="*/ 647 h 1209"/>
                  <a:gd name="T20" fmla="*/ 466 w 1122"/>
                  <a:gd name="T21" fmla="*/ 571 h 1209"/>
                  <a:gd name="T22" fmla="*/ 628 w 1122"/>
                  <a:gd name="T23" fmla="*/ 390 h 1209"/>
                  <a:gd name="T24" fmla="*/ 580 w 1122"/>
                  <a:gd name="T25" fmla="*/ 171 h 1209"/>
                  <a:gd name="T26" fmla="*/ 437 w 1122"/>
                  <a:gd name="T27" fmla="*/ 105 h 1209"/>
                  <a:gd name="T28" fmla="*/ 295 w 1122"/>
                  <a:gd name="T29" fmla="*/ 162 h 1209"/>
                  <a:gd name="T30" fmla="*/ 276 w 1122"/>
                  <a:gd name="T31" fmla="*/ 257 h 1209"/>
                  <a:gd name="T32" fmla="*/ 304 w 1122"/>
                  <a:gd name="T33" fmla="*/ 314 h 1209"/>
                  <a:gd name="T34" fmla="*/ 28 w 1122"/>
                  <a:gd name="T35" fmla="*/ 381 h 1209"/>
                  <a:gd name="T36" fmla="*/ 9 w 1122"/>
                  <a:gd name="T37" fmla="*/ 324 h 1209"/>
                  <a:gd name="T38" fmla="*/ 123 w 1122"/>
                  <a:gd name="T39" fmla="*/ 152 h 1209"/>
                  <a:gd name="T40" fmla="*/ 380 w 1122"/>
                  <a:gd name="T41" fmla="*/ 19 h 1209"/>
                  <a:gd name="T42" fmla="*/ 656 w 1122"/>
                  <a:gd name="T43" fmla="*/ 19 h 1209"/>
                  <a:gd name="T44" fmla="*/ 837 w 1122"/>
                  <a:gd name="T45" fmla="*/ 114 h 1209"/>
                  <a:gd name="T46" fmla="*/ 894 w 1122"/>
                  <a:gd name="T47" fmla="*/ 324 h 1209"/>
                  <a:gd name="T48" fmla="*/ 903 w 1122"/>
                  <a:gd name="T49" fmla="*/ 990 h 1209"/>
                  <a:gd name="T50" fmla="*/ 913 w 1122"/>
                  <a:gd name="T51" fmla="*/ 1038 h 1209"/>
                  <a:gd name="T52" fmla="*/ 960 w 1122"/>
                  <a:gd name="T53" fmla="*/ 1047 h 1209"/>
                  <a:gd name="T54" fmla="*/ 1018 w 1122"/>
                  <a:gd name="T55" fmla="*/ 1038 h 1209"/>
                  <a:gd name="T56" fmla="*/ 1094 w 1122"/>
                  <a:gd name="T57" fmla="*/ 981 h 1209"/>
                  <a:gd name="T58" fmla="*/ 628 w 1122"/>
                  <a:gd name="T59" fmla="*/ 562 h 1209"/>
                  <a:gd name="T60" fmla="*/ 399 w 1122"/>
                  <a:gd name="T61" fmla="*/ 705 h 1209"/>
                  <a:gd name="T62" fmla="*/ 304 w 1122"/>
                  <a:gd name="T63" fmla="*/ 790 h 1209"/>
                  <a:gd name="T64" fmla="*/ 285 w 1122"/>
                  <a:gd name="T65" fmla="*/ 905 h 1209"/>
                  <a:gd name="T66" fmla="*/ 342 w 1122"/>
                  <a:gd name="T67" fmla="*/ 1047 h 1209"/>
                  <a:gd name="T68" fmla="*/ 447 w 1122"/>
                  <a:gd name="T69" fmla="*/ 1066 h 1209"/>
                  <a:gd name="T70" fmla="*/ 494 w 1122"/>
                  <a:gd name="T71" fmla="*/ 1047 h 1209"/>
                  <a:gd name="T72" fmla="*/ 532 w 1122"/>
                  <a:gd name="T73" fmla="*/ 1019 h 1209"/>
                  <a:gd name="T74" fmla="*/ 571 w 1122"/>
                  <a:gd name="T75" fmla="*/ 990 h 1209"/>
                  <a:gd name="T76" fmla="*/ 628 w 1122"/>
                  <a:gd name="T77" fmla="*/ 952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22" h="1209">
                    <a:moveTo>
                      <a:pt x="1122" y="1028"/>
                    </a:moveTo>
                    <a:lnTo>
                      <a:pt x="999" y="1124"/>
                    </a:lnTo>
                    <a:lnTo>
                      <a:pt x="884" y="1190"/>
                    </a:lnTo>
                    <a:lnTo>
                      <a:pt x="789" y="1209"/>
                    </a:lnTo>
                    <a:lnTo>
                      <a:pt x="694" y="1181"/>
                    </a:lnTo>
                    <a:lnTo>
                      <a:pt x="647" y="1124"/>
                    </a:lnTo>
                    <a:lnTo>
                      <a:pt x="628" y="1028"/>
                    </a:lnTo>
                    <a:lnTo>
                      <a:pt x="561" y="1085"/>
                    </a:lnTo>
                    <a:lnTo>
                      <a:pt x="504" y="1133"/>
                    </a:lnTo>
                    <a:lnTo>
                      <a:pt x="447" y="1171"/>
                    </a:lnTo>
                    <a:lnTo>
                      <a:pt x="380" y="1200"/>
                    </a:lnTo>
                    <a:lnTo>
                      <a:pt x="295" y="1209"/>
                    </a:lnTo>
                    <a:lnTo>
                      <a:pt x="171" y="1181"/>
                    </a:lnTo>
                    <a:lnTo>
                      <a:pt x="85" y="1124"/>
                    </a:lnTo>
                    <a:lnTo>
                      <a:pt x="19" y="1038"/>
                    </a:lnTo>
                    <a:lnTo>
                      <a:pt x="0" y="933"/>
                    </a:lnTo>
                    <a:lnTo>
                      <a:pt x="19" y="819"/>
                    </a:lnTo>
                    <a:lnTo>
                      <a:pt x="76" y="733"/>
                    </a:lnTo>
                    <a:lnTo>
                      <a:pt x="133" y="685"/>
                    </a:lnTo>
                    <a:lnTo>
                      <a:pt x="219" y="647"/>
                    </a:lnTo>
                    <a:lnTo>
                      <a:pt x="314" y="619"/>
                    </a:lnTo>
                    <a:lnTo>
                      <a:pt x="466" y="571"/>
                    </a:lnTo>
                    <a:lnTo>
                      <a:pt x="628" y="485"/>
                    </a:lnTo>
                    <a:lnTo>
                      <a:pt x="628" y="390"/>
                    </a:lnTo>
                    <a:lnTo>
                      <a:pt x="618" y="266"/>
                    </a:lnTo>
                    <a:lnTo>
                      <a:pt x="580" y="171"/>
                    </a:lnTo>
                    <a:lnTo>
                      <a:pt x="523" y="124"/>
                    </a:lnTo>
                    <a:lnTo>
                      <a:pt x="437" y="105"/>
                    </a:lnTo>
                    <a:lnTo>
                      <a:pt x="352" y="124"/>
                    </a:lnTo>
                    <a:lnTo>
                      <a:pt x="295" y="162"/>
                    </a:lnTo>
                    <a:lnTo>
                      <a:pt x="276" y="228"/>
                    </a:lnTo>
                    <a:lnTo>
                      <a:pt x="276" y="257"/>
                    </a:lnTo>
                    <a:lnTo>
                      <a:pt x="295" y="285"/>
                    </a:lnTo>
                    <a:lnTo>
                      <a:pt x="304" y="314"/>
                    </a:lnTo>
                    <a:lnTo>
                      <a:pt x="47" y="419"/>
                    </a:lnTo>
                    <a:lnTo>
                      <a:pt x="28" y="381"/>
                    </a:lnTo>
                    <a:lnTo>
                      <a:pt x="19" y="352"/>
                    </a:lnTo>
                    <a:lnTo>
                      <a:pt x="9" y="324"/>
                    </a:lnTo>
                    <a:lnTo>
                      <a:pt x="38" y="238"/>
                    </a:lnTo>
                    <a:lnTo>
                      <a:pt x="123" y="152"/>
                    </a:lnTo>
                    <a:lnTo>
                      <a:pt x="238" y="76"/>
                    </a:lnTo>
                    <a:lnTo>
                      <a:pt x="380" y="19"/>
                    </a:lnTo>
                    <a:lnTo>
                      <a:pt x="523" y="0"/>
                    </a:lnTo>
                    <a:lnTo>
                      <a:pt x="656" y="19"/>
                    </a:lnTo>
                    <a:lnTo>
                      <a:pt x="761" y="57"/>
                    </a:lnTo>
                    <a:lnTo>
                      <a:pt x="837" y="114"/>
                    </a:lnTo>
                    <a:lnTo>
                      <a:pt x="884" y="209"/>
                    </a:lnTo>
                    <a:lnTo>
                      <a:pt x="894" y="324"/>
                    </a:lnTo>
                    <a:lnTo>
                      <a:pt x="894" y="952"/>
                    </a:lnTo>
                    <a:lnTo>
                      <a:pt x="903" y="990"/>
                    </a:lnTo>
                    <a:lnTo>
                      <a:pt x="903" y="1019"/>
                    </a:lnTo>
                    <a:lnTo>
                      <a:pt x="913" y="1038"/>
                    </a:lnTo>
                    <a:lnTo>
                      <a:pt x="932" y="1047"/>
                    </a:lnTo>
                    <a:lnTo>
                      <a:pt x="960" y="1047"/>
                    </a:lnTo>
                    <a:lnTo>
                      <a:pt x="980" y="1047"/>
                    </a:lnTo>
                    <a:lnTo>
                      <a:pt x="1018" y="1038"/>
                    </a:lnTo>
                    <a:lnTo>
                      <a:pt x="1056" y="1009"/>
                    </a:lnTo>
                    <a:lnTo>
                      <a:pt x="1094" y="981"/>
                    </a:lnTo>
                    <a:lnTo>
                      <a:pt x="1122" y="1028"/>
                    </a:lnTo>
                    <a:close/>
                    <a:moveTo>
                      <a:pt x="628" y="562"/>
                    </a:moveTo>
                    <a:lnTo>
                      <a:pt x="494" y="647"/>
                    </a:lnTo>
                    <a:lnTo>
                      <a:pt x="399" y="705"/>
                    </a:lnTo>
                    <a:lnTo>
                      <a:pt x="342" y="752"/>
                    </a:lnTo>
                    <a:lnTo>
                      <a:pt x="304" y="790"/>
                    </a:lnTo>
                    <a:lnTo>
                      <a:pt x="285" y="838"/>
                    </a:lnTo>
                    <a:lnTo>
                      <a:pt x="285" y="905"/>
                    </a:lnTo>
                    <a:lnTo>
                      <a:pt x="295" y="990"/>
                    </a:lnTo>
                    <a:lnTo>
                      <a:pt x="342" y="1047"/>
                    </a:lnTo>
                    <a:lnTo>
                      <a:pt x="418" y="1066"/>
                    </a:lnTo>
                    <a:lnTo>
                      <a:pt x="447" y="1066"/>
                    </a:lnTo>
                    <a:lnTo>
                      <a:pt x="466" y="1057"/>
                    </a:lnTo>
                    <a:lnTo>
                      <a:pt x="494" y="1047"/>
                    </a:lnTo>
                    <a:lnTo>
                      <a:pt x="513" y="1028"/>
                    </a:lnTo>
                    <a:lnTo>
                      <a:pt x="532" y="1019"/>
                    </a:lnTo>
                    <a:lnTo>
                      <a:pt x="552" y="1009"/>
                    </a:lnTo>
                    <a:lnTo>
                      <a:pt x="571" y="990"/>
                    </a:lnTo>
                    <a:lnTo>
                      <a:pt x="599" y="971"/>
                    </a:lnTo>
                    <a:lnTo>
                      <a:pt x="628" y="952"/>
                    </a:lnTo>
                    <a:lnTo>
                      <a:pt x="628" y="562"/>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2" name="Freeform 11"/>
              <p:cNvSpPr>
                <a:spLocks/>
              </p:cNvSpPr>
              <p:nvPr/>
            </p:nvSpPr>
            <p:spPr bwMode="auto">
              <a:xfrm>
                <a:off x="10730417" y="30453884"/>
                <a:ext cx="894559" cy="1069999"/>
              </a:xfrm>
              <a:custGeom>
                <a:avLst/>
                <a:gdLst>
                  <a:gd name="T0" fmla="*/ 0 w 979"/>
                  <a:gd name="T1" fmla="*/ 181 h 1171"/>
                  <a:gd name="T2" fmla="*/ 0 w 979"/>
                  <a:gd name="T3" fmla="*/ 124 h 1171"/>
                  <a:gd name="T4" fmla="*/ 390 w 979"/>
                  <a:gd name="T5" fmla="*/ 0 h 1171"/>
                  <a:gd name="T6" fmla="*/ 456 w 979"/>
                  <a:gd name="T7" fmla="*/ 0 h 1171"/>
                  <a:gd name="T8" fmla="*/ 456 w 979"/>
                  <a:gd name="T9" fmla="*/ 285 h 1171"/>
                  <a:gd name="T10" fmla="*/ 466 w 979"/>
                  <a:gd name="T11" fmla="*/ 285 h 1171"/>
                  <a:gd name="T12" fmla="*/ 542 w 979"/>
                  <a:gd name="T13" fmla="*/ 152 h 1171"/>
                  <a:gd name="T14" fmla="*/ 599 w 979"/>
                  <a:gd name="T15" fmla="*/ 66 h 1171"/>
                  <a:gd name="T16" fmla="*/ 656 w 979"/>
                  <a:gd name="T17" fmla="*/ 19 h 1171"/>
                  <a:gd name="T18" fmla="*/ 713 w 979"/>
                  <a:gd name="T19" fmla="*/ 0 h 1171"/>
                  <a:gd name="T20" fmla="*/ 751 w 979"/>
                  <a:gd name="T21" fmla="*/ 9 h 1171"/>
                  <a:gd name="T22" fmla="*/ 799 w 979"/>
                  <a:gd name="T23" fmla="*/ 28 h 1171"/>
                  <a:gd name="T24" fmla="*/ 875 w 979"/>
                  <a:gd name="T25" fmla="*/ 47 h 1171"/>
                  <a:gd name="T26" fmla="*/ 979 w 979"/>
                  <a:gd name="T27" fmla="*/ 76 h 1171"/>
                  <a:gd name="T28" fmla="*/ 884 w 979"/>
                  <a:gd name="T29" fmla="*/ 305 h 1171"/>
                  <a:gd name="T30" fmla="*/ 780 w 979"/>
                  <a:gd name="T31" fmla="*/ 276 h 1171"/>
                  <a:gd name="T32" fmla="*/ 694 w 979"/>
                  <a:gd name="T33" fmla="*/ 238 h 1171"/>
                  <a:gd name="T34" fmla="*/ 637 w 979"/>
                  <a:gd name="T35" fmla="*/ 228 h 1171"/>
                  <a:gd name="T36" fmla="*/ 580 w 979"/>
                  <a:gd name="T37" fmla="*/ 247 h 1171"/>
                  <a:gd name="T38" fmla="*/ 513 w 979"/>
                  <a:gd name="T39" fmla="*/ 305 h 1171"/>
                  <a:gd name="T40" fmla="*/ 456 w 979"/>
                  <a:gd name="T41" fmla="*/ 409 h 1171"/>
                  <a:gd name="T42" fmla="*/ 456 w 979"/>
                  <a:gd name="T43" fmla="*/ 876 h 1171"/>
                  <a:gd name="T44" fmla="*/ 466 w 979"/>
                  <a:gd name="T45" fmla="*/ 981 h 1171"/>
                  <a:gd name="T46" fmla="*/ 485 w 979"/>
                  <a:gd name="T47" fmla="*/ 1047 h 1171"/>
                  <a:gd name="T48" fmla="*/ 542 w 979"/>
                  <a:gd name="T49" fmla="*/ 1085 h 1171"/>
                  <a:gd name="T50" fmla="*/ 618 w 979"/>
                  <a:gd name="T51" fmla="*/ 1105 h 1171"/>
                  <a:gd name="T52" fmla="*/ 742 w 979"/>
                  <a:gd name="T53" fmla="*/ 1105 h 1171"/>
                  <a:gd name="T54" fmla="*/ 742 w 979"/>
                  <a:gd name="T55" fmla="*/ 1171 h 1171"/>
                  <a:gd name="T56" fmla="*/ 0 w 979"/>
                  <a:gd name="T57" fmla="*/ 1171 h 1171"/>
                  <a:gd name="T58" fmla="*/ 0 w 979"/>
                  <a:gd name="T59" fmla="*/ 1105 h 1171"/>
                  <a:gd name="T60" fmla="*/ 85 w 979"/>
                  <a:gd name="T61" fmla="*/ 1095 h 1171"/>
                  <a:gd name="T62" fmla="*/ 142 w 979"/>
                  <a:gd name="T63" fmla="*/ 1057 h 1171"/>
                  <a:gd name="T64" fmla="*/ 180 w 979"/>
                  <a:gd name="T65" fmla="*/ 990 h 1171"/>
                  <a:gd name="T66" fmla="*/ 190 w 979"/>
                  <a:gd name="T67" fmla="*/ 885 h 1171"/>
                  <a:gd name="T68" fmla="*/ 190 w 979"/>
                  <a:gd name="T69" fmla="*/ 257 h 1171"/>
                  <a:gd name="T70" fmla="*/ 0 w 979"/>
                  <a:gd name="T71" fmla="*/ 181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9" h="1171">
                    <a:moveTo>
                      <a:pt x="0" y="181"/>
                    </a:moveTo>
                    <a:lnTo>
                      <a:pt x="0" y="124"/>
                    </a:lnTo>
                    <a:lnTo>
                      <a:pt x="390" y="0"/>
                    </a:lnTo>
                    <a:lnTo>
                      <a:pt x="456" y="0"/>
                    </a:lnTo>
                    <a:lnTo>
                      <a:pt x="456" y="285"/>
                    </a:lnTo>
                    <a:lnTo>
                      <a:pt x="466" y="285"/>
                    </a:lnTo>
                    <a:lnTo>
                      <a:pt x="542" y="152"/>
                    </a:lnTo>
                    <a:lnTo>
                      <a:pt x="599" y="66"/>
                    </a:lnTo>
                    <a:lnTo>
                      <a:pt x="656" y="19"/>
                    </a:lnTo>
                    <a:lnTo>
                      <a:pt x="713" y="0"/>
                    </a:lnTo>
                    <a:lnTo>
                      <a:pt x="751" y="9"/>
                    </a:lnTo>
                    <a:lnTo>
                      <a:pt x="799" y="28"/>
                    </a:lnTo>
                    <a:lnTo>
                      <a:pt x="875" y="47"/>
                    </a:lnTo>
                    <a:lnTo>
                      <a:pt x="979" y="76"/>
                    </a:lnTo>
                    <a:lnTo>
                      <a:pt x="884" y="305"/>
                    </a:lnTo>
                    <a:lnTo>
                      <a:pt x="780" y="276"/>
                    </a:lnTo>
                    <a:lnTo>
                      <a:pt x="694" y="238"/>
                    </a:lnTo>
                    <a:lnTo>
                      <a:pt x="637" y="228"/>
                    </a:lnTo>
                    <a:lnTo>
                      <a:pt x="580" y="247"/>
                    </a:lnTo>
                    <a:lnTo>
                      <a:pt x="513" y="305"/>
                    </a:lnTo>
                    <a:lnTo>
                      <a:pt x="456" y="409"/>
                    </a:lnTo>
                    <a:lnTo>
                      <a:pt x="456" y="876"/>
                    </a:lnTo>
                    <a:lnTo>
                      <a:pt x="466" y="981"/>
                    </a:lnTo>
                    <a:lnTo>
                      <a:pt x="485" y="1047"/>
                    </a:lnTo>
                    <a:lnTo>
                      <a:pt x="542" y="1085"/>
                    </a:lnTo>
                    <a:lnTo>
                      <a:pt x="618" y="1105"/>
                    </a:lnTo>
                    <a:lnTo>
                      <a:pt x="742" y="1105"/>
                    </a:lnTo>
                    <a:lnTo>
                      <a:pt x="742" y="1171"/>
                    </a:lnTo>
                    <a:lnTo>
                      <a:pt x="0" y="1171"/>
                    </a:lnTo>
                    <a:lnTo>
                      <a:pt x="0" y="1105"/>
                    </a:lnTo>
                    <a:lnTo>
                      <a:pt x="85" y="1095"/>
                    </a:lnTo>
                    <a:lnTo>
                      <a:pt x="142" y="1057"/>
                    </a:lnTo>
                    <a:lnTo>
                      <a:pt x="180" y="990"/>
                    </a:lnTo>
                    <a:lnTo>
                      <a:pt x="190" y="885"/>
                    </a:lnTo>
                    <a:lnTo>
                      <a:pt x="190" y="257"/>
                    </a:lnTo>
                    <a:lnTo>
                      <a:pt x="0" y="181"/>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3" name="Freeform 12"/>
              <p:cNvSpPr>
                <a:spLocks/>
              </p:cNvSpPr>
              <p:nvPr/>
            </p:nvSpPr>
            <p:spPr bwMode="auto">
              <a:xfrm>
                <a:off x="11712696" y="30192553"/>
                <a:ext cx="738308" cy="1366053"/>
              </a:xfrm>
              <a:custGeom>
                <a:avLst/>
                <a:gdLst>
                  <a:gd name="T0" fmla="*/ 808 w 808"/>
                  <a:gd name="T1" fmla="*/ 1248 h 1495"/>
                  <a:gd name="T2" fmla="*/ 741 w 808"/>
                  <a:gd name="T3" fmla="*/ 1362 h 1495"/>
                  <a:gd name="T4" fmla="*/ 656 w 808"/>
                  <a:gd name="T5" fmla="*/ 1438 h 1495"/>
                  <a:gd name="T6" fmla="*/ 561 w 808"/>
                  <a:gd name="T7" fmla="*/ 1476 h 1495"/>
                  <a:gd name="T8" fmla="*/ 456 w 808"/>
                  <a:gd name="T9" fmla="*/ 1495 h 1495"/>
                  <a:gd name="T10" fmla="*/ 351 w 808"/>
                  <a:gd name="T11" fmla="*/ 1476 h 1495"/>
                  <a:gd name="T12" fmla="*/ 256 w 808"/>
                  <a:gd name="T13" fmla="*/ 1438 h 1495"/>
                  <a:gd name="T14" fmla="*/ 190 w 808"/>
                  <a:gd name="T15" fmla="*/ 1362 h 1495"/>
                  <a:gd name="T16" fmla="*/ 142 w 808"/>
                  <a:gd name="T17" fmla="*/ 1257 h 1495"/>
                  <a:gd name="T18" fmla="*/ 133 w 808"/>
                  <a:gd name="T19" fmla="*/ 1114 h 1495"/>
                  <a:gd name="T20" fmla="*/ 133 w 808"/>
                  <a:gd name="T21" fmla="*/ 467 h 1495"/>
                  <a:gd name="T22" fmla="*/ 0 w 808"/>
                  <a:gd name="T23" fmla="*/ 467 h 1495"/>
                  <a:gd name="T24" fmla="*/ 0 w 808"/>
                  <a:gd name="T25" fmla="*/ 410 h 1495"/>
                  <a:gd name="T26" fmla="*/ 152 w 808"/>
                  <a:gd name="T27" fmla="*/ 305 h 1495"/>
                  <a:gd name="T28" fmla="*/ 256 w 808"/>
                  <a:gd name="T29" fmla="*/ 171 h 1495"/>
                  <a:gd name="T30" fmla="*/ 332 w 808"/>
                  <a:gd name="T31" fmla="*/ 0 h 1495"/>
                  <a:gd name="T32" fmla="*/ 399 w 808"/>
                  <a:gd name="T33" fmla="*/ 0 h 1495"/>
                  <a:gd name="T34" fmla="*/ 399 w 808"/>
                  <a:gd name="T35" fmla="*/ 314 h 1495"/>
                  <a:gd name="T36" fmla="*/ 808 w 808"/>
                  <a:gd name="T37" fmla="*/ 314 h 1495"/>
                  <a:gd name="T38" fmla="*/ 751 w 808"/>
                  <a:gd name="T39" fmla="*/ 467 h 1495"/>
                  <a:gd name="T40" fmla="*/ 399 w 808"/>
                  <a:gd name="T41" fmla="*/ 467 h 1495"/>
                  <a:gd name="T42" fmla="*/ 399 w 808"/>
                  <a:gd name="T43" fmla="*/ 1086 h 1495"/>
                  <a:gd name="T44" fmla="*/ 409 w 808"/>
                  <a:gd name="T45" fmla="*/ 1181 h 1495"/>
                  <a:gd name="T46" fmla="*/ 437 w 808"/>
                  <a:gd name="T47" fmla="*/ 1267 h 1495"/>
                  <a:gd name="T48" fmla="*/ 485 w 808"/>
                  <a:gd name="T49" fmla="*/ 1324 h 1495"/>
                  <a:gd name="T50" fmla="*/ 570 w 808"/>
                  <a:gd name="T51" fmla="*/ 1343 h 1495"/>
                  <a:gd name="T52" fmla="*/ 637 w 808"/>
                  <a:gd name="T53" fmla="*/ 1333 h 1495"/>
                  <a:gd name="T54" fmla="*/ 694 w 808"/>
                  <a:gd name="T55" fmla="*/ 1286 h 1495"/>
                  <a:gd name="T56" fmla="*/ 751 w 808"/>
                  <a:gd name="T57" fmla="*/ 1200 h 1495"/>
                  <a:gd name="T58" fmla="*/ 808 w 808"/>
                  <a:gd name="T59" fmla="*/ 1248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8" h="1495">
                    <a:moveTo>
                      <a:pt x="808" y="1248"/>
                    </a:moveTo>
                    <a:lnTo>
                      <a:pt x="741" y="1362"/>
                    </a:lnTo>
                    <a:lnTo>
                      <a:pt x="656" y="1438"/>
                    </a:lnTo>
                    <a:lnTo>
                      <a:pt x="561" y="1476"/>
                    </a:lnTo>
                    <a:lnTo>
                      <a:pt x="456" y="1495"/>
                    </a:lnTo>
                    <a:lnTo>
                      <a:pt x="351" y="1476"/>
                    </a:lnTo>
                    <a:lnTo>
                      <a:pt x="256" y="1438"/>
                    </a:lnTo>
                    <a:lnTo>
                      <a:pt x="190" y="1362"/>
                    </a:lnTo>
                    <a:lnTo>
                      <a:pt x="142" y="1257"/>
                    </a:lnTo>
                    <a:lnTo>
                      <a:pt x="133" y="1114"/>
                    </a:lnTo>
                    <a:lnTo>
                      <a:pt x="133" y="467"/>
                    </a:lnTo>
                    <a:lnTo>
                      <a:pt x="0" y="467"/>
                    </a:lnTo>
                    <a:lnTo>
                      <a:pt x="0" y="410"/>
                    </a:lnTo>
                    <a:lnTo>
                      <a:pt x="152" y="305"/>
                    </a:lnTo>
                    <a:lnTo>
                      <a:pt x="256" y="171"/>
                    </a:lnTo>
                    <a:lnTo>
                      <a:pt x="332" y="0"/>
                    </a:lnTo>
                    <a:lnTo>
                      <a:pt x="399" y="0"/>
                    </a:lnTo>
                    <a:lnTo>
                      <a:pt x="399" y="314"/>
                    </a:lnTo>
                    <a:lnTo>
                      <a:pt x="808" y="314"/>
                    </a:lnTo>
                    <a:lnTo>
                      <a:pt x="751" y="467"/>
                    </a:lnTo>
                    <a:lnTo>
                      <a:pt x="399" y="467"/>
                    </a:lnTo>
                    <a:lnTo>
                      <a:pt x="399" y="1086"/>
                    </a:lnTo>
                    <a:lnTo>
                      <a:pt x="409" y="1181"/>
                    </a:lnTo>
                    <a:lnTo>
                      <a:pt x="437" y="1267"/>
                    </a:lnTo>
                    <a:lnTo>
                      <a:pt x="485" y="1324"/>
                    </a:lnTo>
                    <a:lnTo>
                      <a:pt x="570" y="1343"/>
                    </a:lnTo>
                    <a:lnTo>
                      <a:pt x="637" y="1333"/>
                    </a:lnTo>
                    <a:lnTo>
                      <a:pt x="694" y="1286"/>
                    </a:lnTo>
                    <a:lnTo>
                      <a:pt x="751" y="1200"/>
                    </a:lnTo>
                    <a:lnTo>
                      <a:pt x="808" y="1248"/>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4" name="Freeform 13"/>
              <p:cNvSpPr>
                <a:spLocks/>
              </p:cNvSpPr>
              <p:nvPr/>
            </p:nvSpPr>
            <p:spPr bwMode="auto">
              <a:xfrm>
                <a:off x="12581670" y="30453884"/>
                <a:ext cx="2050450" cy="1069999"/>
              </a:xfrm>
              <a:custGeom>
                <a:avLst/>
                <a:gdLst>
                  <a:gd name="T0" fmla="*/ 380 w 2244"/>
                  <a:gd name="T1" fmla="*/ 0 h 1171"/>
                  <a:gd name="T2" fmla="*/ 456 w 2244"/>
                  <a:gd name="T3" fmla="*/ 228 h 1171"/>
                  <a:gd name="T4" fmla="*/ 761 w 2244"/>
                  <a:gd name="T5" fmla="*/ 57 h 1171"/>
                  <a:gd name="T6" fmla="*/ 979 w 2244"/>
                  <a:gd name="T7" fmla="*/ 0 h 1171"/>
                  <a:gd name="T8" fmla="*/ 1151 w 2244"/>
                  <a:gd name="T9" fmla="*/ 57 h 1171"/>
                  <a:gd name="T10" fmla="*/ 1236 w 2244"/>
                  <a:gd name="T11" fmla="*/ 238 h 1171"/>
                  <a:gd name="T12" fmla="*/ 1550 w 2244"/>
                  <a:gd name="T13" fmla="*/ 57 h 1171"/>
                  <a:gd name="T14" fmla="*/ 1769 w 2244"/>
                  <a:gd name="T15" fmla="*/ 0 h 1171"/>
                  <a:gd name="T16" fmla="*/ 1950 w 2244"/>
                  <a:gd name="T17" fmla="*/ 66 h 1171"/>
                  <a:gd name="T18" fmla="*/ 2045 w 2244"/>
                  <a:gd name="T19" fmla="*/ 257 h 1171"/>
                  <a:gd name="T20" fmla="*/ 2054 w 2244"/>
                  <a:gd name="T21" fmla="*/ 876 h 1171"/>
                  <a:gd name="T22" fmla="*/ 2073 w 2244"/>
                  <a:gd name="T23" fmla="*/ 1019 h 1171"/>
                  <a:gd name="T24" fmla="*/ 2159 w 2244"/>
                  <a:gd name="T25" fmla="*/ 1095 h 1171"/>
                  <a:gd name="T26" fmla="*/ 2244 w 2244"/>
                  <a:gd name="T27" fmla="*/ 1171 h 1171"/>
                  <a:gd name="T28" fmla="*/ 1598 w 2244"/>
                  <a:gd name="T29" fmla="*/ 1105 h 1171"/>
                  <a:gd name="T30" fmla="*/ 1731 w 2244"/>
                  <a:gd name="T31" fmla="*/ 1057 h 1171"/>
                  <a:gd name="T32" fmla="*/ 1788 w 2244"/>
                  <a:gd name="T33" fmla="*/ 905 h 1171"/>
                  <a:gd name="T34" fmla="*/ 1778 w 2244"/>
                  <a:gd name="T35" fmla="*/ 305 h 1171"/>
                  <a:gd name="T36" fmla="*/ 1693 w 2244"/>
                  <a:gd name="T37" fmla="*/ 181 h 1171"/>
                  <a:gd name="T38" fmla="*/ 1512 w 2244"/>
                  <a:gd name="T39" fmla="*/ 181 h 1171"/>
                  <a:gd name="T40" fmla="*/ 1255 w 2244"/>
                  <a:gd name="T41" fmla="*/ 324 h 1171"/>
                  <a:gd name="T42" fmla="*/ 1265 w 2244"/>
                  <a:gd name="T43" fmla="*/ 981 h 1171"/>
                  <a:gd name="T44" fmla="*/ 1360 w 2244"/>
                  <a:gd name="T45" fmla="*/ 1095 h 1171"/>
                  <a:gd name="T46" fmla="*/ 1445 w 2244"/>
                  <a:gd name="T47" fmla="*/ 1171 h 1171"/>
                  <a:gd name="T48" fmla="*/ 799 w 2244"/>
                  <a:gd name="T49" fmla="*/ 1105 h 1171"/>
                  <a:gd name="T50" fmla="*/ 941 w 2244"/>
                  <a:gd name="T51" fmla="*/ 1057 h 1171"/>
                  <a:gd name="T52" fmla="*/ 989 w 2244"/>
                  <a:gd name="T53" fmla="*/ 895 h 1171"/>
                  <a:gd name="T54" fmla="*/ 979 w 2244"/>
                  <a:gd name="T55" fmla="*/ 343 h 1171"/>
                  <a:gd name="T56" fmla="*/ 941 w 2244"/>
                  <a:gd name="T57" fmla="*/ 219 h 1171"/>
                  <a:gd name="T58" fmla="*/ 808 w 2244"/>
                  <a:gd name="T59" fmla="*/ 162 h 1171"/>
                  <a:gd name="T60" fmla="*/ 589 w 2244"/>
                  <a:gd name="T61" fmla="*/ 228 h 1171"/>
                  <a:gd name="T62" fmla="*/ 456 w 2244"/>
                  <a:gd name="T63" fmla="*/ 885 h 1171"/>
                  <a:gd name="T64" fmla="*/ 494 w 2244"/>
                  <a:gd name="T65" fmla="*/ 1057 h 1171"/>
                  <a:gd name="T66" fmla="*/ 646 w 2244"/>
                  <a:gd name="T67" fmla="*/ 1105 h 1171"/>
                  <a:gd name="T68" fmla="*/ 0 w 2244"/>
                  <a:gd name="T69" fmla="*/ 1171 h 1171"/>
                  <a:gd name="T70" fmla="*/ 85 w 2244"/>
                  <a:gd name="T71" fmla="*/ 1095 h 1171"/>
                  <a:gd name="T72" fmla="*/ 171 w 2244"/>
                  <a:gd name="T73" fmla="*/ 990 h 1171"/>
                  <a:gd name="T74" fmla="*/ 190 w 2244"/>
                  <a:gd name="T75" fmla="*/ 390 h 1171"/>
                  <a:gd name="T76" fmla="*/ 161 w 2244"/>
                  <a:gd name="T77" fmla="*/ 247 h 1171"/>
                  <a:gd name="T78" fmla="*/ 0 w 2244"/>
                  <a:gd name="T79" fmla="*/ 200 h 1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44" h="1171">
                    <a:moveTo>
                      <a:pt x="0" y="124"/>
                    </a:moveTo>
                    <a:lnTo>
                      <a:pt x="380" y="0"/>
                    </a:lnTo>
                    <a:lnTo>
                      <a:pt x="456" y="0"/>
                    </a:lnTo>
                    <a:lnTo>
                      <a:pt x="456" y="228"/>
                    </a:lnTo>
                    <a:lnTo>
                      <a:pt x="618" y="124"/>
                    </a:lnTo>
                    <a:lnTo>
                      <a:pt x="761" y="57"/>
                    </a:lnTo>
                    <a:lnTo>
                      <a:pt x="875" y="19"/>
                    </a:lnTo>
                    <a:lnTo>
                      <a:pt x="979" y="0"/>
                    </a:lnTo>
                    <a:lnTo>
                      <a:pt x="1074" y="19"/>
                    </a:lnTo>
                    <a:lnTo>
                      <a:pt x="1151" y="57"/>
                    </a:lnTo>
                    <a:lnTo>
                      <a:pt x="1208" y="133"/>
                    </a:lnTo>
                    <a:lnTo>
                      <a:pt x="1236" y="238"/>
                    </a:lnTo>
                    <a:lnTo>
                      <a:pt x="1407" y="133"/>
                    </a:lnTo>
                    <a:lnTo>
                      <a:pt x="1550" y="57"/>
                    </a:lnTo>
                    <a:lnTo>
                      <a:pt x="1664" y="19"/>
                    </a:lnTo>
                    <a:lnTo>
                      <a:pt x="1769" y="0"/>
                    </a:lnTo>
                    <a:lnTo>
                      <a:pt x="1873" y="19"/>
                    </a:lnTo>
                    <a:lnTo>
                      <a:pt x="1950" y="66"/>
                    </a:lnTo>
                    <a:lnTo>
                      <a:pt x="2007" y="152"/>
                    </a:lnTo>
                    <a:lnTo>
                      <a:pt x="2045" y="257"/>
                    </a:lnTo>
                    <a:lnTo>
                      <a:pt x="2054" y="390"/>
                    </a:lnTo>
                    <a:lnTo>
                      <a:pt x="2054" y="876"/>
                    </a:lnTo>
                    <a:lnTo>
                      <a:pt x="2054" y="952"/>
                    </a:lnTo>
                    <a:lnTo>
                      <a:pt x="2073" y="1019"/>
                    </a:lnTo>
                    <a:lnTo>
                      <a:pt x="2102" y="1066"/>
                    </a:lnTo>
                    <a:lnTo>
                      <a:pt x="2159" y="1095"/>
                    </a:lnTo>
                    <a:lnTo>
                      <a:pt x="2244" y="1105"/>
                    </a:lnTo>
                    <a:lnTo>
                      <a:pt x="2244" y="1171"/>
                    </a:lnTo>
                    <a:lnTo>
                      <a:pt x="1598" y="1171"/>
                    </a:lnTo>
                    <a:lnTo>
                      <a:pt x="1598" y="1105"/>
                    </a:lnTo>
                    <a:lnTo>
                      <a:pt x="1674" y="1095"/>
                    </a:lnTo>
                    <a:lnTo>
                      <a:pt x="1731" y="1057"/>
                    </a:lnTo>
                    <a:lnTo>
                      <a:pt x="1769" y="1000"/>
                    </a:lnTo>
                    <a:lnTo>
                      <a:pt x="1788" y="905"/>
                    </a:lnTo>
                    <a:lnTo>
                      <a:pt x="1788" y="400"/>
                    </a:lnTo>
                    <a:lnTo>
                      <a:pt x="1778" y="305"/>
                    </a:lnTo>
                    <a:lnTo>
                      <a:pt x="1750" y="228"/>
                    </a:lnTo>
                    <a:lnTo>
                      <a:pt x="1693" y="181"/>
                    </a:lnTo>
                    <a:lnTo>
                      <a:pt x="1607" y="162"/>
                    </a:lnTo>
                    <a:lnTo>
                      <a:pt x="1512" y="181"/>
                    </a:lnTo>
                    <a:lnTo>
                      <a:pt x="1388" y="238"/>
                    </a:lnTo>
                    <a:lnTo>
                      <a:pt x="1255" y="324"/>
                    </a:lnTo>
                    <a:lnTo>
                      <a:pt x="1255" y="876"/>
                    </a:lnTo>
                    <a:lnTo>
                      <a:pt x="1265" y="981"/>
                    </a:lnTo>
                    <a:lnTo>
                      <a:pt x="1303" y="1057"/>
                    </a:lnTo>
                    <a:lnTo>
                      <a:pt x="1360" y="1095"/>
                    </a:lnTo>
                    <a:lnTo>
                      <a:pt x="1445" y="1105"/>
                    </a:lnTo>
                    <a:lnTo>
                      <a:pt x="1445" y="1171"/>
                    </a:lnTo>
                    <a:lnTo>
                      <a:pt x="799" y="1171"/>
                    </a:lnTo>
                    <a:lnTo>
                      <a:pt x="799" y="1105"/>
                    </a:lnTo>
                    <a:lnTo>
                      <a:pt x="884" y="1095"/>
                    </a:lnTo>
                    <a:lnTo>
                      <a:pt x="941" y="1057"/>
                    </a:lnTo>
                    <a:lnTo>
                      <a:pt x="970" y="1000"/>
                    </a:lnTo>
                    <a:lnTo>
                      <a:pt x="989" y="895"/>
                    </a:lnTo>
                    <a:lnTo>
                      <a:pt x="989" y="419"/>
                    </a:lnTo>
                    <a:lnTo>
                      <a:pt x="979" y="343"/>
                    </a:lnTo>
                    <a:lnTo>
                      <a:pt x="970" y="276"/>
                    </a:lnTo>
                    <a:lnTo>
                      <a:pt x="941" y="219"/>
                    </a:lnTo>
                    <a:lnTo>
                      <a:pt x="884" y="181"/>
                    </a:lnTo>
                    <a:lnTo>
                      <a:pt x="808" y="162"/>
                    </a:lnTo>
                    <a:lnTo>
                      <a:pt x="713" y="181"/>
                    </a:lnTo>
                    <a:lnTo>
                      <a:pt x="589" y="228"/>
                    </a:lnTo>
                    <a:lnTo>
                      <a:pt x="456" y="324"/>
                    </a:lnTo>
                    <a:lnTo>
                      <a:pt x="456" y="885"/>
                    </a:lnTo>
                    <a:lnTo>
                      <a:pt x="466" y="990"/>
                    </a:lnTo>
                    <a:lnTo>
                      <a:pt x="494" y="1057"/>
                    </a:lnTo>
                    <a:lnTo>
                      <a:pt x="551" y="1095"/>
                    </a:lnTo>
                    <a:lnTo>
                      <a:pt x="646" y="1105"/>
                    </a:lnTo>
                    <a:lnTo>
                      <a:pt x="646" y="1171"/>
                    </a:lnTo>
                    <a:lnTo>
                      <a:pt x="0" y="1171"/>
                    </a:lnTo>
                    <a:lnTo>
                      <a:pt x="0" y="1105"/>
                    </a:lnTo>
                    <a:lnTo>
                      <a:pt x="85" y="1095"/>
                    </a:lnTo>
                    <a:lnTo>
                      <a:pt x="142" y="1057"/>
                    </a:lnTo>
                    <a:lnTo>
                      <a:pt x="171" y="990"/>
                    </a:lnTo>
                    <a:lnTo>
                      <a:pt x="190" y="895"/>
                    </a:lnTo>
                    <a:lnTo>
                      <a:pt x="190" y="390"/>
                    </a:lnTo>
                    <a:lnTo>
                      <a:pt x="180" y="305"/>
                    </a:lnTo>
                    <a:lnTo>
                      <a:pt x="161" y="247"/>
                    </a:lnTo>
                    <a:lnTo>
                      <a:pt x="104" y="219"/>
                    </a:lnTo>
                    <a:lnTo>
                      <a:pt x="0" y="200"/>
                    </a:lnTo>
                    <a:lnTo>
                      <a:pt x="0" y="12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5" name="Freeform 14"/>
              <p:cNvSpPr>
                <a:spLocks noEditPoints="1"/>
              </p:cNvSpPr>
              <p:nvPr/>
            </p:nvSpPr>
            <p:spPr bwMode="auto">
              <a:xfrm>
                <a:off x="14623897" y="30453884"/>
                <a:ext cx="1190614" cy="1104722"/>
              </a:xfrm>
              <a:custGeom>
                <a:avLst/>
                <a:gdLst>
                  <a:gd name="T0" fmla="*/ 647 w 1303"/>
                  <a:gd name="T1" fmla="*/ 0 h 1209"/>
                  <a:gd name="T2" fmla="*/ 818 w 1303"/>
                  <a:gd name="T3" fmla="*/ 19 h 1209"/>
                  <a:gd name="T4" fmla="*/ 951 w 1303"/>
                  <a:gd name="T5" fmla="*/ 57 h 1209"/>
                  <a:gd name="T6" fmla="*/ 1065 w 1303"/>
                  <a:gd name="T7" fmla="*/ 124 h 1209"/>
                  <a:gd name="T8" fmla="*/ 1160 w 1303"/>
                  <a:gd name="T9" fmla="*/ 209 h 1209"/>
                  <a:gd name="T10" fmla="*/ 1227 w 1303"/>
                  <a:gd name="T11" fmla="*/ 295 h 1209"/>
                  <a:gd name="T12" fmla="*/ 1274 w 1303"/>
                  <a:gd name="T13" fmla="*/ 400 h 1209"/>
                  <a:gd name="T14" fmla="*/ 1303 w 1303"/>
                  <a:gd name="T15" fmla="*/ 505 h 1209"/>
                  <a:gd name="T16" fmla="*/ 1303 w 1303"/>
                  <a:gd name="T17" fmla="*/ 600 h 1209"/>
                  <a:gd name="T18" fmla="*/ 1284 w 1303"/>
                  <a:gd name="T19" fmla="*/ 762 h 1209"/>
                  <a:gd name="T20" fmla="*/ 1227 w 1303"/>
                  <a:gd name="T21" fmla="*/ 914 h 1209"/>
                  <a:gd name="T22" fmla="*/ 1122 w 1303"/>
                  <a:gd name="T23" fmla="*/ 1028 h 1209"/>
                  <a:gd name="T24" fmla="*/ 999 w 1303"/>
                  <a:gd name="T25" fmla="*/ 1124 h 1209"/>
                  <a:gd name="T26" fmla="*/ 837 w 1303"/>
                  <a:gd name="T27" fmla="*/ 1181 h 1209"/>
                  <a:gd name="T28" fmla="*/ 666 w 1303"/>
                  <a:gd name="T29" fmla="*/ 1209 h 1209"/>
                  <a:gd name="T30" fmla="*/ 475 w 1303"/>
                  <a:gd name="T31" fmla="*/ 1181 h 1209"/>
                  <a:gd name="T32" fmla="*/ 314 w 1303"/>
                  <a:gd name="T33" fmla="*/ 1133 h 1209"/>
                  <a:gd name="T34" fmla="*/ 181 w 1303"/>
                  <a:gd name="T35" fmla="*/ 1038 h 1209"/>
                  <a:gd name="T36" fmla="*/ 85 w 1303"/>
                  <a:gd name="T37" fmla="*/ 914 h 1209"/>
                  <a:gd name="T38" fmla="*/ 28 w 1303"/>
                  <a:gd name="T39" fmla="*/ 771 h 1209"/>
                  <a:gd name="T40" fmla="*/ 0 w 1303"/>
                  <a:gd name="T41" fmla="*/ 590 h 1209"/>
                  <a:gd name="T42" fmla="*/ 28 w 1303"/>
                  <a:gd name="T43" fmla="*/ 428 h 1209"/>
                  <a:gd name="T44" fmla="*/ 85 w 1303"/>
                  <a:gd name="T45" fmla="*/ 276 h 1209"/>
                  <a:gd name="T46" fmla="*/ 181 w 1303"/>
                  <a:gd name="T47" fmla="*/ 162 h 1209"/>
                  <a:gd name="T48" fmla="*/ 304 w 1303"/>
                  <a:gd name="T49" fmla="*/ 76 h 1209"/>
                  <a:gd name="T50" fmla="*/ 466 w 1303"/>
                  <a:gd name="T51" fmla="*/ 19 h 1209"/>
                  <a:gd name="T52" fmla="*/ 647 w 1303"/>
                  <a:gd name="T53" fmla="*/ 0 h 1209"/>
                  <a:gd name="T54" fmla="*/ 704 w 1303"/>
                  <a:gd name="T55" fmla="*/ 1114 h 1209"/>
                  <a:gd name="T56" fmla="*/ 808 w 1303"/>
                  <a:gd name="T57" fmla="*/ 1095 h 1209"/>
                  <a:gd name="T58" fmla="*/ 894 w 1303"/>
                  <a:gd name="T59" fmla="*/ 1038 h 1209"/>
                  <a:gd name="T60" fmla="*/ 961 w 1303"/>
                  <a:gd name="T61" fmla="*/ 952 h 1209"/>
                  <a:gd name="T62" fmla="*/ 1008 w 1303"/>
                  <a:gd name="T63" fmla="*/ 838 h 1209"/>
                  <a:gd name="T64" fmla="*/ 1018 w 1303"/>
                  <a:gd name="T65" fmla="*/ 695 h 1209"/>
                  <a:gd name="T66" fmla="*/ 999 w 1303"/>
                  <a:gd name="T67" fmla="*/ 505 h 1209"/>
                  <a:gd name="T68" fmla="*/ 941 w 1303"/>
                  <a:gd name="T69" fmla="*/ 333 h 1209"/>
                  <a:gd name="T70" fmla="*/ 846 w 1303"/>
                  <a:gd name="T71" fmla="*/ 209 h 1209"/>
                  <a:gd name="T72" fmla="*/ 742 w 1303"/>
                  <a:gd name="T73" fmla="*/ 124 h 1209"/>
                  <a:gd name="T74" fmla="*/ 609 w 1303"/>
                  <a:gd name="T75" fmla="*/ 95 h 1209"/>
                  <a:gd name="T76" fmla="*/ 504 w 1303"/>
                  <a:gd name="T77" fmla="*/ 114 h 1209"/>
                  <a:gd name="T78" fmla="*/ 418 w 1303"/>
                  <a:gd name="T79" fmla="*/ 162 h 1209"/>
                  <a:gd name="T80" fmla="*/ 352 w 1303"/>
                  <a:gd name="T81" fmla="*/ 257 h 1209"/>
                  <a:gd name="T82" fmla="*/ 304 w 1303"/>
                  <a:gd name="T83" fmla="*/ 371 h 1209"/>
                  <a:gd name="T84" fmla="*/ 295 w 1303"/>
                  <a:gd name="T85" fmla="*/ 514 h 1209"/>
                  <a:gd name="T86" fmla="*/ 314 w 1303"/>
                  <a:gd name="T87" fmla="*/ 705 h 1209"/>
                  <a:gd name="T88" fmla="*/ 371 w 1303"/>
                  <a:gd name="T89" fmla="*/ 866 h 1209"/>
                  <a:gd name="T90" fmla="*/ 456 w 1303"/>
                  <a:gd name="T91" fmla="*/ 1000 h 1209"/>
                  <a:gd name="T92" fmla="*/ 571 w 1303"/>
                  <a:gd name="T93" fmla="*/ 1085 h 1209"/>
                  <a:gd name="T94" fmla="*/ 704 w 1303"/>
                  <a:gd name="T95" fmla="*/ 111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03" h="1209">
                    <a:moveTo>
                      <a:pt x="647" y="0"/>
                    </a:moveTo>
                    <a:lnTo>
                      <a:pt x="818" y="19"/>
                    </a:lnTo>
                    <a:lnTo>
                      <a:pt x="951" y="57"/>
                    </a:lnTo>
                    <a:lnTo>
                      <a:pt x="1065" y="124"/>
                    </a:lnTo>
                    <a:lnTo>
                      <a:pt x="1160" y="209"/>
                    </a:lnTo>
                    <a:lnTo>
                      <a:pt x="1227" y="295"/>
                    </a:lnTo>
                    <a:lnTo>
                      <a:pt x="1274" y="400"/>
                    </a:lnTo>
                    <a:lnTo>
                      <a:pt x="1303" y="505"/>
                    </a:lnTo>
                    <a:lnTo>
                      <a:pt x="1303" y="600"/>
                    </a:lnTo>
                    <a:lnTo>
                      <a:pt x="1284" y="762"/>
                    </a:lnTo>
                    <a:lnTo>
                      <a:pt x="1227" y="914"/>
                    </a:lnTo>
                    <a:lnTo>
                      <a:pt x="1122" y="1028"/>
                    </a:lnTo>
                    <a:lnTo>
                      <a:pt x="999" y="1124"/>
                    </a:lnTo>
                    <a:lnTo>
                      <a:pt x="837" y="1181"/>
                    </a:lnTo>
                    <a:lnTo>
                      <a:pt x="666" y="1209"/>
                    </a:lnTo>
                    <a:lnTo>
                      <a:pt x="475" y="1181"/>
                    </a:lnTo>
                    <a:lnTo>
                      <a:pt x="314" y="1133"/>
                    </a:lnTo>
                    <a:lnTo>
                      <a:pt x="181" y="1038"/>
                    </a:lnTo>
                    <a:lnTo>
                      <a:pt x="85" y="914"/>
                    </a:lnTo>
                    <a:lnTo>
                      <a:pt x="28" y="771"/>
                    </a:lnTo>
                    <a:lnTo>
                      <a:pt x="0" y="590"/>
                    </a:lnTo>
                    <a:lnTo>
                      <a:pt x="28" y="428"/>
                    </a:lnTo>
                    <a:lnTo>
                      <a:pt x="85" y="276"/>
                    </a:lnTo>
                    <a:lnTo>
                      <a:pt x="181" y="162"/>
                    </a:lnTo>
                    <a:lnTo>
                      <a:pt x="304" y="76"/>
                    </a:lnTo>
                    <a:lnTo>
                      <a:pt x="466" y="19"/>
                    </a:lnTo>
                    <a:lnTo>
                      <a:pt x="647" y="0"/>
                    </a:lnTo>
                    <a:close/>
                    <a:moveTo>
                      <a:pt x="704" y="1114"/>
                    </a:moveTo>
                    <a:lnTo>
                      <a:pt x="808" y="1095"/>
                    </a:lnTo>
                    <a:lnTo>
                      <a:pt x="894" y="1038"/>
                    </a:lnTo>
                    <a:lnTo>
                      <a:pt x="961" y="952"/>
                    </a:lnTo>
                    <a:lnTo>
                      <a:pt x="1008" y="838"/>
                    </a:lnTo>
                    <a:lnTo>
                      <a:pt x="1018" y="695"/>
                    </a:lnTo>
                    <a:lnTo>
                      <a:pt x="999" y="505"/>
                    </a:lnTo>
                    <a:lnTo>
                      <a:pt x="941" y="333"/>
                    </a:lnTo>
                    <a:lnTo>
                      <a:pt x="846" y="209"/>
                    </a:lnTo>
                    <a:lnTo>
                      <a:pt x="742" y="124"/>
                    </a:lnTo>
                    <a:lnTo>
                      <a:pt x="609" y="95"/>
                    </a:lnTo>
                    <a:lnTo>
                      <a:pt x="504" y="114"/>
                    </a:lnTo>
                    <a:lnTo>
                      <a:pt x="418" y="162"/>
                    </a:lnTo>
                    <a:lnTo>
                      <a:pt x="352" y="257"/>
                    </a:lnTo>
                    <a:lnTo>
                      <a:pt x="304" y="371"/>
                    </a:lnTo>
                    <a:lnTo>
                      <a:pt x="295" y="514"/>
                    </a:lnTo>
                    <a:lnTo>
                      <a:pt x="314" y="705"/>
                    </a:lnTo>
                    <a:lnTo>
                      <a:pt x="371" y="866"/>
                    </a:lnTo>
                    <a:lnTo>
                      <a:pt x="456" y="1000"/>
                    </a:lnTo>
                    <a:lnTo>
                      <a:pt x="571" y="1085"/>
                    </a:lnTo>
                    <a:lnTo>
                      <a:pt x="704" y="111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6" name="Freeform 15"/>
              <p:cNvSpPr>
                <a:spLocks/>
              </p:cNvSpPr>
              <p:nvPr/>
            </p:nvSpPr>
            <p:spPr bwMode="auto">
              <a:xfrm>
                <a:off x="15866594" y="30453884"/>
                <a:ext cx="1312142" cy="1104722"/>
              </a:xfrm>
              <a:custGeom>
                <a:avLst/>
                <a:gdLst>
                  <a:gd name="T0" fmla="*/ 1046 w 1436"/>
                  <a:gd name="T1" fmla="*/ 1209 h 1209"/>
                  <a:gd name="T2" fmla="*/ 980 w 1436"/>
                  <a:gd name="T3" fmla="*/ 1209 h 1209"/>
                  <a:gd name="T4" fmla="*/ 980 w 1436"/>
                  <a:gd name="T5" fmla="*/ 990 h 1209"/>
                  <a:gd name="T6" fmla="*/ 846 w 1436"/>
                  <a:gd name="T7" fmla="*/ 1076 h 1209"/>
                  <a:gd name="T8" fmla="*/ 732 w 1436"/>
                  <a:gd name="T9" fmla="*/ 1133 h 1209"/>
                  <a:gd name="T10" fmla="*/ 637 w 1436"/>
                  <a:gd name="T11" fmla="*/ 1181 h 1209"/>
                  <a:gd name="T12" fmla="*/ 561 w 1436"/>
                  <a:gd name="T13" fmla="*/ 1200 h 1209"/>
                  <a:gd name="T14" fmla="*/ 485 w 1436"/>
                  <a:gd name="T15" fmla="*/ 1209 h 1209"/>
                  <a:gd name="T16" fmla="*/ 371 w 1436"/>
                  <a:gd name="T17" fmla="*/ 1190 h 1209"/>
                  <a:gd name="T18" fmla="*/ 285 w 1436"/>
                  <a:gd name="T19" fmla="*/ 1143 h 1209"/>
                  <a:gd name="T20" fmla="*/ 228 w 1436"/>
                  <a:gd name="T21" fmla="*/ 1066 h 1209"/>
                  <a:gd name="T22" fmla="*/ 190 w 1436"/>
                  <a:gd name="T23" fmla="*/ 962 h 1209"/>
                  <a:gd name="T24" fmla="*/ 181 w 1436"/>
                  <a:gd name="T25" fmla="*/ 838 h 1209"/>
                  <a:gd name="T26" fmla="*/ 181 w 1436"/>
                  <a:gd name="T27" fmla="*/ 333 h 1209"/>
                  <a:gd name="T28" fmla="*/ 181 w 1436"/>
                  <a:gd name="T29" fmla="*/ 247 h 1209"/>
                  <a:gd name="T30" fmla="*/ 152 w 1436"/>
                  <a:gd name="T31" fmla="*/ 200 h 1209"/>
                  <a:gd name="T32" fmla="*/ 105 w 1436"/>
                  <a:gd name="T33" fmla="*/ 171 h 1209"/>
                  <a:gd name="T34" fmla="*/ 0 w 1436"/>
                  <a:gd name="T35" fmla="*/ 152 h 1209"/>
                  <a:gd name="T36" fmla="*/ 0 w 1436"/>
                  <a:gd name="T37" fmla="*/ 85 h 1209"/>
                  <a:gd name="T38" fmla="*/ 380 w 1436"/>
                  <a:gd name="T39" fmla="*/ 0 h 1209"/>
                  <a:gd name="T40" fmla="*/ 447 w 1436"/>
                  <a:gd name="T41" fmla="*/ 0 h 1209"/>
                  <a:gd name="T42" fmla="*/ 447 w 1436"/>
                  <a:gd name="T43" fmla="*/ 762 h 1209"/>
                  <a:gd name="T44" fmla="*/ 457 w 1436"/>
                  <a:gd name="T45" fmla="*/ 847 h 1209"/>
                  <a:gd name="T46" fmla="*/ 476 w 1436"/>
                  <a:gd name="T47" fmla="*/ 924 h 1209"/>
                  <a:gd name="T48" fmla="*/ 523 w 1436"/>
                  <a:gd name="T49" fmla="*/ 981 h 1209"/>
                  <a:gd name="T50" fmla="*/ 580 w 1436"/>
                  <a:gd name="T51" fmla="*/ 1019 h 1209"/>
                  <a:gd name="T52" fmla="*/ 666 w 1436"/>
                  <a:gd name="T53" fmla="*/ 1028 h 1209"/>
                  <a:gd name="T54" fmla="*/ 732 w 1436"/>
                  <a:gd name="T55" fmla="*/ 1028 h 1209"/>
                  <a:gd name="T56" fmla="*/ 799 w 1436"/>
                  <a:gd name="T57" fmla="*/ 1000 h 1209"/>
                  <a:gd name="T58" fmla="*/ 885 w 1436"/>
                  <a:gd name="T59" fmla="*/ 952 h 1209"/>
                  <a:gd name="T60" fmla="*/ 980 w 1436"/>
                  <a:gd name="T61" fmla="*/ 885 h 1209"/>
                  <a:gd name="T62" fmla="*/ 980 w 1436"/>
                  <a:gd name="T63" fmla="*/ 305 h 1209"/>
                  <a:gd name="T64" fmla="*/ 980 w 1436"/>
                  <a:gd name="T65" fmla="*/ 247 h 1209"/>
                  <a:gd name="T66" fmla="*/ 961 w 1436"/>
                  <a:gd name="T67" fmla="*/ 200 h 1209"/>
                  <a:gd name="T68" fmla="*/ 923 w 1436"/>
                  <a:gd name="T69" fmla="*/ 171 h 1209"/>
                  <a:gd name="T70" fmla="*/ 846 w 1436"/>
                  <a:gd name="T71" fmla="*/ 152 h 1209"/>
                  <a:gd name="T72" fmla="*/ 732 w 1436"/>
                  <a:gd name="T73" fmla="*/ 133 h 1209"/>
                  <a:gd name="T74" fmla="*/ 732 w 1436"/>
                  <a:gd name="T75" fmla="*/ 66 h 1209"/>
                  <a:gd name="T76" fmla="*/ 1179 w 1436"/>
                  <a:gd name="T77" fmla="*/ 0 h 1209"/>
                  <a:gd name="T78" fmla="*/ 1246 w 1436"/>
                  <a:gd name="T79" fmla="*/ 0 h 1209"/>
                  <a:gd name="T80" fmla="*/ 1246 w 1436"/>
                  <a:gd name="T81" fmla="*/ 905 h 1209"/>
                  <a:gd name="T82" fmla="*/ 1246 w 1436"/>
                  <a:gd name="T83" fmla="*/ 952 h 1209"/>
                  <a:gd name="T84" fmla="*/ 1255 w 1436"/>
                  <a:gd name="T85" fmla="*/ 990 h 1209"/>
                  <a:gd name="T86" fmla="*/ 1265 w 1436"/>
                  <a:gd name="T87" fmla="*/ 1019 h 1209"/>
                  <a:gd name="T88" fmla="*/ 1275 w 1436"/>
                  <a:gd name="T89" fmla="*/ 1028 h 1209"/>
                  <a:gd name="T90" fmla="*/ 1294 w 1436"/>
                  <a:gd name="T91" fmla="*/ 1038 h 1209"/>
                  <a:gd name="T92" fmla="*/ 1322 w 1436"/>
                  <a:gd name="T93" fmla="*/ 1038 h 1209"/>
                  <a:gd name="T94" fmla="*/ 1341 w 1436"/>
                  <a:gd name="T95" fmla="*/ 1038 h 1209"/>
                  <a:gd name="T96" fmla="*/ 1370 w 1436"/>
                  <a:gd name="T97" fmla="*/ 1038 h 1209"/>
                  <a:gd name="T98" fmla="*/ 1398 w 1436"/>
                  <a:gd name="T99" fmla="*/ 1028 h 1209"/>
                  <a:gd name="T100" fmla="*/ 1436 w 1436"/>
                  <a:gd name="T101" fmla="*/ 1019 h 1209"/>
                  <a:gd name="T102" fmla="*/ 1436 w 1436"/>
                  <a:gd name="T103" fmla="*/ 1095 h 1209"/>
                  <a:gd name="T104" fmla="*/ 1046 w 1436"/>
                  <a:gd name="T105" fmla="*/ 1209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36" h="1209">
                    <a:moveTo>
                      <a:pt x="1046" y="1209"/>
                    </a:moveTo>
                    <a:lnTo>
                      <a:pt x="980" y="1209"/>
                    </a:lnTo>
                    <a:lnTo>
                      <a:pt x="980" y="990"/>
                    </a:lnTo>
                    <a:lnTo>
                      <a:pt x="846" y="1076"/>
                    </a:lnTo>
                    <a:lnTo>
                      <a:pt x="732" y="1133"/>
                    </a:lnTo>
                    <a:lnTo>
                      <a:pt x="637" y="1181"/>
                    </a:lnTo>
                    <a:lnTo>
                      <a:pt x="561" y="1200"/>
                    </a:lnTo>
                    <a:lnTo>
                      <a:pt x="485" y="1209"/>
                    </a:lnTo>
                    <a:lnTo>
                      <a:pt x="371" y="1190"/>
                    </a:lnTo>
                    <a:lnTo>
                      <a:pt x="285" y="1143"/>
                    </a:lnTo>
                    <a:lnTo>
                      <a:pt x="228" y="1066"/>
                    </a:lnTo>
                    <a:lnTo>
                      <a:pt x="190" y="962"/>
                    </a:lnTo>
                    <a:lnTo>
                      <a:pt x="181" y="838"/>
                    </a:lnTo>
                    <a:lnTo>
                      <a:pt x="181" y="333"/>
                    </a:lnTo>
                    <a:lnTo>
                      <a:pt x="181" y="247"/>
                    </a:lnTo>
                    <a:lnTo>
                      <a:pt x="152" y="200"/>
                    </a:lnTo>
                    <a:lnTo>
                      <a:pt x="105" y="171"/>
                    </a:lnTo>
                    <a:lnTo>
                      <a:pt x="0" y="152"/>
                    </a:lnTo>
                    <a:lnTo>
                      <a:pt x="0" y="85"/>
                    </a:lnTo>
                    <a:lnTo>
                      <a:pt x="380" y="0"/>
                    </a:lnTo>
                    <a:lnTo>
                      <a:pt x="447" y="0"/>
                    </a:lnTo>
                    <a:lnTo>
                      <a:pt x="447" y="762"/>
                    </a:lnTo>
                    <a:lnTo>
                      <a:pt x="457" y="847"/>
                    </a:lnTo>
                    <a:lnTo>
                      <a:pt x="476" y="924"/>
                    </a:lnTo>
                    <a:lnTo>
                      <a:pt x="523" y="981"/>
                    </a:lnTo>
                    <a:lnTo>
                      <a:pt x="580" y="1019"/>
                    </a:lnTo>
                    <a:lnTo>
                      <a:pt x="666" y="1028"/>
                    </a:lnTo>
                    <a:lnTo>
                      <a:pt x="732" y="1028"/>
                    </a:lnTo>
                    <a:lnTo>
                      <a:pt x="799" y="1000"/>
                    </a:lnTo>
                    <a:lnTo>
                      <a:pt x="885" y="952"/>
                    </a:lnTo>
                    <a:lnTo>
                      <a:pt x="980" y="885"/>
                    </a:lnTo>
                    <a:lnTo>
                      <a:pt x="980" y="305"/>
                    </a:lnTo>
                    <a:lnTo>
                      <a:pt x="980" y="247"/>
                    </a:lnTo>
                    <a:lnTo>
                      <a:pt x="961" y="200"/>
                    </a:lnTo>
                    <a:lnTo>
                      <a:pt x="923" y="171"/>
                    </a:lnTo>
                    <a:lnTo>
                      <a:pt x="846" y="152"/>
                    </a:lnTo>
                    <a:lnTo>
                      <a:pt x="732" y="133"/>
                    </a:lnTo>
                    <a:lnTo>
                      <a:pt x="732" y="66"/>
                    </a:lnTo>
                    <a:lnTo>
                      <a:pt x="1179" y="0"/>
                    </a:lnTo>
                    <a:lnTo>
                      <a:pt x="1246" y="0"/>
                    </a:lnTo>
                    <a:lnTo>
                      <a:pt x="1246" y="905"/>
                    </a:lnTo>
                    <a:lnTo>
                      <a:pt x="1246" y="952"/>
                    </a:lnTo>
                    <a:lnTo>
                      <a:pt x="1255" y="990"/>
                    </a:lnTo>
                    <a:lnTo>
                      <a:pt x="1265" y="1019"/>
                    </a:lnTo>
                    <a:lnTo>
                      <a:pt x="1275" y="1028"/>
                    </a:lnTo>
                    <a:lnTo>
                      <a:pt x="1294" y="1038"/>
                    </a:lnTo>
                    <a:lnTo>
                      <a:pt x="1322" y="1038"/>
                    </a:lnTo>
                    <a:lnTo>
                      <a:pt x="1341" y="1038"/>
                    </a:lnTo>
                    <a:lnTo>
                      <a:pt x="1370" y="1038"/>
                    </a:lnTo>
                    <a:lnTo>
                      <a:pt x="1398" y="1028"/>
                    </a:lnTo>
                    <a:lnTo>
                      <a:pt x="1436" y="1019"/>
                    </a:lnTo>
                    <a:lnTo>
                      <a:pt x="1436" y="1095"/>
                    </a:lnTo>
                    <a:lnTo>
                      <a:pt x="1046" y="1209"/>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7" name="Freeform 16"/>
              <p:cNvSpPr>
                <a:spLocks/>
              </p:cNvSpPr>
              <p:nvPr/>
            </p:nvSpPr>
            <p:spPr bwMode="auto">
              <a:xfrm>
                <a:off x="17213458" y="30192553"/>
                <a:ext cx="739222" cy="1366053"/>
              </a:xfrm>
              <a:custGeom>
                <a:avLst/>
                <a:gdLst>
                  <a:gd name="T0" fmla="*/ 809 w 809"/>
                  <a:gd name="T1" fmla="*/ 1248 h 1495"/>
                  <a:gd name="T2" fmla="*/ 742 w 809"/>
                  <a:gd name="T3" fmla="*/ 1362 h 1495"/>
                  <a:gd name="T4" fmla="*/ 657 w 809"/>
                  <a:gd name="T5" fmla="*/ 1438 h 1495"/>
                  <a:gd name="T6" fmla="*/ 561 w 809"/>
                  <a:gd name="T7" fmla="*/ 1476 h 1495"/>
                  <a:gd name="T8" fmla="*/ 457 w 809"/>
                  <a:gd name="T9" fmla="*/ 1495 h 1495"/>
                  <a:gd name="T10" fmla="*/ 352 w 809"/>
                  <a:gd name="T11" fmla="*/ 1476 h 1495"/>
                  <a:gd name="T12" fmla="*/ 257 w 809"/>
                  <a:gd name="T13" fmla="*/ 1438 h 1495"/>
                  <a:gd name="T14" fmla="*/ 190 w 809"/>
                  <a:gd name="T15" fmla="*/ 1362 h 1495"/>
                  <a:gd name="T16" fmla="*/ 152 w 809"/>
                  <a:gd name="T17" fmla="*/ 1257 h 1495"/>
                  <a:gd name="T18" fmla="*/ 133 w 809"/>
                  <a:gd name="T19" fmla="*/ 1114 h 1495"/>
                  <a:gd name="T20" fmla="*/ 133 w 809"/>
                  <a:gd name="T21" fmla="*/ 467 h 1495"/>
                  <a:gd name="T22" fmla="*/ 0 w 809"/>
                  <a:gd name="T23" fmla="*/ 467 h 1495"/>
                  <a:gd name="T24" fmla="*/ 0 w 809"/>
                  <a:gd name="T25" fmla="*/ 410 h 1495"/>
                  <a:gd name="T26" fmla="*/ 152 w 809"/>
                  <a:gd name="T27" fmla="*/ 305 h 1495"/>
                  <a:gd name="T28" fmla="*/ 257 w 809"/>
                  <a:gd name="T29" fmla="*/ 171 h 1495"/>
                  <a:gd name="T30" fmla="*/ 333 w 809"/>
                  <a:gd name="T31" fmla="*/ 0 h 1495"/>
                  <a:gd name="T32" fmla="*/ 400 w 809"/>
                  <a:gd name="T33" fmla="*/ 0 h 1495"/>
                  <a:gd name="T34" fmla="*/ 400 w 809"/>
                  <a:gd name="T35" fmla="*/ 314 h 1495"/>
                  <a:gd name="T36" fmla="*/ 809 w 809"/>
                  <a:gd name="T37" fmla="*/ 314 h 1495"/>
                  <a:gd name="T38" fmla="*/ 752 w 809"/>
                  <a:gd name="T39" fmla="*/ 467 h 1495"/>
                  <a:gd name="T40" fmla="*/ 400 w 809"/>
                  <a:gd name="T41" fmla="*/ 467 h 1495"/>
                  <a:gd name="T42" fmla="*/ 400 w 809"/>
                  <a:gd name="T43" fmla="*/ 1086 h 1495"/>
                  <a:gd name="T44" fmla="*/ 409 w 809"/>
                  <a:gd name="T45" fmla="*/ 1181 h 1495"/>
                  <a:gd name="T46" fmla="*/ 438 w 809"/>
                  <a:gd name="T47" fmla="*/ 1267 h 1495"/>
                  <a:gd name="T48" fmla="*/ 495 w 809"/>
                  <a:gd name="T49" fmla="*/ 1324 h 1495"/>
                  <a:gd name="T50" fmla="*/ 571 w 809"/>
                  <a:gd name="T51" fmla="*/ 1343 h 1495"/>
                  <a:gd name="T52" fmla="*/ 638 w 809"/>
                  <a:gd name="T53" fmla="*/ 1333 h 1495"/>
                  <a:gd name="T54" fmla="*/ 695 w 809"/>
                  <a:gd name="T55" fmla="*/ 1286 h 1495"/>
                  <a:gd name="T56" fmla="*/ 752 w 809"/>
                  <a:gd name="T57" fmla="*/ 1200 h 1495"/>
                  <a:gd name="T58" fmla="*/ 809 w 809"/>
                  <a:gd name="T59" fmla="*/ 1248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9" h="1495">
                    <a:moveTo>
                      <a:pt x="809" y="1248"/>
                    </a:moveTo>
                    <a:lnTo>
                      <a:pt x="742" y="1362"/>
                    </a:lnTo>
                    <a:lnTo>
                      <a:pt x="657" y="1438"/>
                    </a:lnTo>
                    <a:lnTo>
                      <a:pt x="561" y="1476"/>
                    </a:lnTo>
                    <a:lnTo>
                      <a:pt x="457" y="1495"/>
                    </a:lnTo>
                    <a:lnTo>
                      <a:pt x="352" y="1476"/>
                    </a:lnTo>
                    <a:lnTo>
                      <a:pt x="257" y="1438"/>
                    </a:lnTo>
                    <a:lnTo>
                      <a:pt x="190" y="1362"/>
                    </a:lnTo>
                    <a:lnTo>
                      <a:pt x="152" y="1257"/>
                    </a:lnTo>
                    <a:lnTo>
                      <a:pt x="133" y="1114"/>
                    </a:lnTo>
                    <a:lnTo>
                      <a:pt x="133" y="467"/>
                    </a:lnTo>
                    <a:lnTo>
                      <a:pt x="0" y="467"/>
                    </a:lnTo>
                    <a:lnTo>
                      <a:pt x="0" y="410"/>
                    </a:lnTo>
                    <a:lnTo>
                      <a:pt x="152" y="305"/>
                    </a:lnTo>
                    <a:lnTo>
                      <a:pt x="257" y="171"/>
                    </a:lnTo>
                    <a:lnTo>
                      <a:pt x="333" y="0"/>
                    </a:lnTo>
                    <a:lnTo>
                      <a:pt x="400" y="0"/>
                    </a:lnTo>
                    <a:lnTo>
                      <a:pt x="400" y="314"/>
                    </a:lnTo>
                    <a:lnTo>
                      <a:pt x="809" y="314"/>
                    </a:lnTo>
                    <a:lnTo>
                      <a:pt x="752" y="467"/>
                    </a:lnTo>
                    <a:lnTo>
                      <a:pt x="400" y="467"/>
                    </a:lnTo>
                    <a:lnTo>
                      <a:pt x="400" y="1086"/>
                    </a:lnTo>
                    <a:lnTo>
                      <a:pt x="409" y="1181"/>
                    </a:lnTo>
                    <a:lnTo>
                      <a:pt x="438" y="1267"/>
                    </a:lnTo>
                    <a:lnTo>
                      <a:pt x="495" y="1324"/>
                    </a:lnTo>
                    <a:lnTo>
                      <a:pt x="571" y="1343"/>
                    </a:lnTo>
                    <a:lnTo>
                      <a:pt x="638" y="1333"/>
                    </a:lnTo>
                    <a:lnTo>
                      <a:pt x="695" y="1286"/>
                    </a:lnTo>
                    <a:lnTo>
                      <a:pt x="752" y="1200"/>
                    </a:lnTo>
                    <a:lnTo>
                      <a:pt x="809" y="1248"/>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8" name="Freeform 17"/>
              <p:cNvSpPr>
                <a:spLocks/>
              </p:cNvSpPr>
              <p:nvPr/>
            </p:nvSpPr>
            <p:spPr bwMode="auto">
              <a:xfrm>
                <a:off x="18004764" y="29783193"/>
                <a:ext cx="1346864" cy="1740690"/>
              </a:xfrm>
              <a:custGeom>
                <a:avLst/>
                <a:gdLst>
                  <a:gd name="T0" fmla="*/ 789 w 1474"/>
                  <a:gd name="T1" fmla="*/ 1839 h 1905"/>
                  <a:gd name="T2" fmla="*/ 856 w 1474"/>
                  <a:gd name="T3" fmla="*/ 1829 h 1905"/>
                  <a:gd name="T4" fmla="*/ 913 w 1474"/>
                  <a:gd name="T5" fmla="*/ 1819 h 1905"/>
                  <a:gd name="T6" fmla="*/ 951 w 1474"/>
                  <a:gd name="T7" fmla="*/ 1781 h 1905"/>
                  <a:gd name="T8" fmla="*/ 979 w 1474"/>
                  <a:gd name="T9" fmla="*/ 1715 h 1905"/>
                  <a:gd name="T10" fmla="*/ 989 w 1474"/>
                  <a:gd name="T11" fmla="*/ 1610 h 1905"/>
                  <a:gd name="T12" fmla="*/ 998 w 1474"/>
                  <a:gd name="T13" fmla="*/ 1467 h 1905"/>
                  <a:gd name="T14" fmla="*/ 1008 w 1474"/>
                  <a:gd name="T15" fmla="*/ 1277 h 1905"/>
                  <a:gd name="T16" fmla="*/ 998 w 1474"/>
                  <a:gd name="T17" fmla="*/ 1124 h 1905"/>
                  <a:gd name="T18" fmla="*/ 970 w 1474"/>
                  <a:gd name="T19" fmla="*/ 1019 h 1905"/>
                  <a:gd name="T20" fmla="*/ 932 w 1474"/>
                  <a:gd name="T21" fmla="*/ 943 h 1905"/>
                  <a:gd name="T22" fmla="*/ 865 w 1474"/>
                  <a:gd name="T23" fmla="*/ 896 h 1905"/>
                  <a:gd name="T24" fmla="*/ 789 w 1474"/>
                  <a:gd name="T25" fmla="*/ 886 h 1905"/>
                  <a:gd name="T26" fmla="*/ 704 w 1474"/>
                  <a:gd name="T27" fmla="*/ 896 h 1905"/>
                  <a:gd name="T28" fmla="*/ 589 w 1474"/>
                  <a:gd name="T29" fmla="*/ 934 h 1905"/>
                  <a:gd name="T30" fmla="*/ 456 w 1474"/>
                  <a:gd name="T31" fmla="*/ 1000 h 1905"/>
                  <a:gd name="T32" fmla="*/ 456 w 1474"/>
                  <a:gd name="T33" fmla="*/ 1629 h 1905"/>
                  <a:gd name="T34" fmla="*/ 466 w 1474"/>
                  <a:gd name="T35" fmla="*/ 1724 h 1905"/>
                  <a:gd name="T36" fmla="*/ 504 w 1474"/>
                  <a:gd name="T37" fmla="*/ 1791 h 1905"/>
                  <a:gd name="T38" fmla="*/ 561 w 1474"/>
                  <a:gd name="T39" fmla="*/ 1829 h 1905"/>
                  <a:gd name="T40" fmla="*/ 647 w 1474"/>
                  <a:gd name="T41" fmla="*/ 1839 h 1905"/>
                  <a:gd name="T42" fmla="*/ 647 w 1474"/>
                  <a:gd name="T43" fmla="*/ 1905 h 1905"/>
                  <a:gd name="T44" fmla="*/ 0 w 1474"/>
                  <a:gd name="T45" fmla="*/ 1905 h 1905"/>
                  <a:gd name="T46" fmla="*/ 0 w 1474"/>
                  <a:gd name="T47" fmla="*/ 1839 h 1905"/>
                  <a:gd name="T48" fmla="*/ 85 w 1474"/>
                  <a:gd name="T49" fmla="*/ 1829 h 1905"/>
                  <a:gd name="T50" fmla="*/ 142 w 1474"/>
                  <a:gd name="T51" fmla="*/ 1791 h 1905"/>
                  <a:gd name="T52" fmla="*/ 180 w 1474"/>
                  <a:gd name="T53" fmla="*/ 1724 h 1905"/>
                  <a:gd name="T54" fmla="*/ 190 w 1474"/>
                  <a:gd name="T55" fmla="*/ 1610 h 1905"/>
                  <a:gd name="T56" fmla="*/ 190 w 1474"/>
                  <a:gd name="T57" fmla="*/ 343 h 1905"/>
                  <a:gd name="T58" fmla="*/ 180 w 1474"/>
                  <a:gd name="T59" fmla="*/ 286 h 1905"/>
                  <a:gd name="T60" fmla="*/ 161 w 1474"/>
                  <a:gd name="T61" fmla="*/ 248 h 1905"/>
                  <a:gd name="T62" fmla="*/ 104 w 1474"/>
                  <a:gd name="T63" fmla="*/ 219 h 1905"/>
                  <a:gd name="T64" fmla="*/ 0 w 1474"/>
                  <a:gd name="T65" fmla="*/ 191 h 1905"/>
                  <a:gd name="T66" fmla="*/ 0 w 1474"/>
                  <a:gd name="T67" fmla="*/ 124 h 1905"/>
                  <a:gd name="T68" fmla="*/ 390 w 1474"/>
                  <a:gd name="T69" fmla="*/ 0 h 1905"/>
                  <a:gd name="T70" fmla="*/ 456 w 1474"/>
                  <a:gd name="T71" fmla="*/ 0 h 1905"/>
                  <a:gd name="T72" fmla="*/ 456 w 1474"/>
                  <a:gd name="T73" fmla="*/ 924 h 1905"/>
                  <a:gd name="T74" fmla="*/ 647 w 1474"/>
                  <a:gd name="T75" fmla="*/ 819 h 1905"/>
                  <a:gd name="T76" fmla="*/ 818 w 1474"/>
                  <a:gd name="T77" fmla="*/ 753 h 1905"/>
                  <a:gd name="T78" fmla="*/ 970 w 1474"/>
                  <a:gd name="T79" fmla="*/ 734 h 1905"/>
                  <a:gd name="T80" fmla="*/ 1065 w 1474"/>
                  <a:gd name="T81" fmla="*/ 743 h 1905"/>
                  <a:gd name="T82" fmla="*/ 1141 w 1474"/>
                  <a:gd name="T83" fmla="*/ 781 h 1905"/>
                  <a:gd name="T84" fmla="*/ 1198 w 1474"/>
                  <a:gd name="T85" fmla="*/ 839 h 1905"/>
                  <a:gd name="T86" fmla="*/ 1236 w 1474"/>
                  <a:gd name="T87" fmla="*/ 924 h 1905"/>
                  <a:gd name="T88" fmla="*/ 1265 w 1474"/>
                  <a:gd name="T89" fmla="*/ 1048 h 1905"/>
                  <a:gd name="T90" fmla="*/ 1274 w 1474"/>
                  <a:gd name="T91" fmla="*/ 1210 h 1905"/>
                  <a:gd name="T92" fmla="*/ 1265 w 1474"/>
                  <a:gd name="T93" fmla="*/ 1372 h 1905"/>
                  <a:gd name="T94" fmla="*/ 1255 w 1474"/>
                  <a:gd name="T95" fmla="*/ 1524 h 1905"/>
                  <a:gd name="T96" fmla="*/ 1255 w 1474"/>
                  <a:gd name="T97" fmla="*/ 1658 h 1905"/>
                  <a:gd name="T98" fmla="*/ 1265 w 1474"/>
                  <a:gd name="T99" fmla="*/ 1743 h 1905"/>
                  <a:gd name="T100" fmla="*/ 1303 w 1474"/>
                  <a:gd name="T101" fmla="*/ 1800 h 1905"/>
                  <a:gd name="T102" fmla="*/ 1369 w 1474"/>
                  <a:gd name="T103" fmla="*/ 1829 h 1905"/>
                  <a:gd name="T104" fmla="*/ 1474 w 1474"/>
                  <a:gd name="T105" fmla="*/ 1839 h 1905"/>
                  <a:gd name="T106" fmla="*/ 1474 w 1474"/>
                  <a:gd name="T107" fmla="*/ 1905 h 1905"/>
                  <a:gd name="T108" fmla="*/ 789 w 1474"/>
                  <a:gd name="T109" fmla="*/ 1905 h 1905"/>
                  <a:gd name="T110" fmla="*/ 789 w 1474"/>
                  <a:gd name="T111" fmla="*/ 1839 h 1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74" h="1905">
                    <a:moveTo>
                      <a:pt x="789" y="1839"/>
                    </a:moveTo>
                    <a:lnTo>
                      <a:pt x="856" y="1829"/>
                    </a:lnTo>
                    <a:lnTo>
                      <a:pt x="913" y="1819"/>
                    </a:lnTo>
                    <a:lnTo>
                      <a:pt x="951" y="1781"/>
                    </a:lnTo>
                    <a:lnTo>
                      <a:pt x="979" y="1715"/>
                    </a:lnTo>
                    <a:lnTo>
                      <a:pt x="989" y="1610"/>
                    </a:lnTo>
                    <a:lnTo>
                      <a:pt x="998" y="1467"/>
                    </a:lnTo>
                    <a:lnTo>
                      <a:pt x="1008" y="1277"/>
                    </a:lnTo>
                    <a:lnTo>
                      <a:pt x="998" y="1124"/>
                    </a:lnTo>
                    <a:lnTo>
                      <a:pt x="970" y="1019"/>
                    </a:lnTo>
                    <a:lnTo>
                      <a:pt x="932" y="943"/>
                    </a:lnTo>
                    <a:lnTo>
                      <a:pt x="865" y="896"/>
                    </a:lnTo>
                    <a:lnTo>
                      <a:pt x="789" y="886"/>
                    </a:lnTo>
                    <a:lnTo>
                      <a:pt x="704" y="896"/>
                    </a:lnTo>
                    <a:lnTo>
                      <a:pt x="589" y="934"/>
                    </a:lnTo>
                    <a:lnTo>
                      <a:pt x="456" y="1000"/>
                    </a:lnTo>
                    <a:lnTo>
                      <a:pt x="456" y="1629"/>
                    </a:lnTo>
                    <a:lnTo>
                      <a:pt x="466" y="1724"/>
                    </a:lnTo>
                    <a:lnTo>
                      <a:pt x="504" y="1791"/>
                    </a:lnTo>
                    <a:lnTo>
                      <a:pt x="561" y="1829"/>
                    </a:lnTo>
                    <a:lnTo>
                      <a:pt x="647" y="1839"/>
                    </a:lnTo>
                    <a:lnTo>
                      <a:pt x="647" y="1905"/>
                    </a:lnTo>
                    <a:lnTo>
                      <a:pt x="0" y="1905"/>
                    </a:lnTo>
                    <a:lnTo>
                      <a:pt x="0" y="1839"/>
                    </a:lnTo>
                    <a:lnTo>
                      <a:pt x="85" y="1829"/>
                    </a:lnTo>
                    <a:lnTo>
                      <a:pt x="142" y="1791"/>
                    </a:lnTo>
                    <a:lnTo>
                      <a:pt x="180" y="1724"/>
                    </a:lnTo>
                    <a:lnTo>
                      <a:pt x="190" y="1610"/>
                    </a:lnTo>
                    <a:lnTo>
                      <a:pt x="190" y="343"/>
                    </a:lnTo>
                    <a:lnTo>
                      <a:pt x="180" y="286"/>
                    </a:lnTo>
                    <a:lnTo>
                      <a:pt x="161" y="248"/>
                    </a:lnTo>
                    <a:lnTo>
                      <a:pt x="104" y="219"/>
                    </a:lnTo>
                    <a:lnTo>
                      <a:pt x="0" y="191"/>
                    </a:lnTo>
                    <a:lnTo>
                      <a:pt x="0" y="124"/>
                    </a:lnTo>
                    <a:lnTo>
                      <a:pt x="390" y="0"/>
                    </a:lnTo>
                    <a:lnTo>
                      <a:pt x="456" y="0"/>
                    </a:lnTo>
                    <a:lnTo>
                      <a:pt x="456" y="924"/>
                    </a:lnTo>
                    <a:lnTo>
                      <a:pt x="647" y="819"/>
                    </a:lnTo>
                    <a:lnTo>
                      <a:pt x="818" y="753"/>
                    </a:lnTo>
                    <a:lnTo>
                      <a:pt x="970" y="734"/>
                    </a:lnTo>
                    <a:lnTo>
                      <a:pt x="1065" y="743"/>
                    </a:lnTo>
                    <a:lnTo>
                      <a:pt x="1141" y="781"/>
                    </a:lnTo>
                    <a:lnTo>
                      <a:pt x="1198" y="839"/>
                    </a:lnTo>
                    <a:lnTo>
                      <a:pt x="1236" y="924"/>
                    </a:lnTo>
                    <a:lnTo>
                      <a:pt x="1265" y="1048"/>
                    </a:lnTo>
                    <a:lnTo>
                      <a:pt x="1274" y="1210"/>
                    </a:lnTo>
                    <a:lnTo>
                      <a:pt x="1265" y="1372"/>
                    </a:lnTo>
                    <a:lnTo>
                      <a:pt x="1255" y="1524"/>
                    </a:lnTo>
                    <a:lnTo>
                      <a:pt x="1255" y="1658"/>
                    </a:lnTo>
                    <a:lnTo>
                      <a:pt x="1265" y="1743"/>
                    </a:lnTo>
                    <a:lnTo>
                      <a:pt x="1303" y="1800"/>
                    </a:lnTo>
                    <a:lnTo>
                      <a:pt x="1369" y="1829"/>
                    </a:lnTo>
                    <a:lnTo>
                      <a:pt x="1474" y="1839"/>
                    </a:lnTo>
                    <a:lnTo>
                      <a:pt x="1474" y="1905"/>
                    </a:lnTo>
                    <a:lnTo>
                      <a:pt x="789" y="1905"/>
                    </a:lnTo>
                    <a:lnTo>
                      <a:pt x="789" y="1839"/>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9" name="Rectangle 18"/>
              <p:cNvSpPr>
                <a:spLocks noChangeArrowheads="1"/>
              </p:cNvSpPr>
              <p:nvPr/>
            </p:nvSpPr>
            <p:spPr bwMode="auto">
              <a:xfrm>
                <a:off x="19395488" y="30749939"/>
                <a:ext cx="564696" cy="156251"/>
              </a:xfrm>
              <a:prstGeom prst="rect">
                <a:avLst/>
              </a:prstGeom>
              <a:solidFill>
                <a:srgbClr val="000000"/>
              </a:solidFill>
              <a:ln w="0">
                <a:noFill/>
                <a:prstDash val="solid"/>
                <a:miter lim="800000"/>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0" name="Freeform 19"/>
              <p:cNvSpPr>
                <a:spLocks/>
              </p:cNvSpPr>
              <p:nvPr/>
            </p:nvSpPr>
            <p:spPr bwMode="auto">
              <a:xfrm>
                <a:off x="7690133" y="32281955"/>
                <a:ext cx="1972782" cy="1610024"/>
              </a:xfrm>
              <a:custGeom>
                <a:avLst/>
                <a:gdLst>
                  <a:gd name="T0" fmla="*/ 571 w 2159"/>
                  <a:gd name="T1" fmla="*/ 1438 h 1762"/>
                  <a:gd name="T2" fmla="*/ 571 w 2159"/>
                  <a:gd name="T3" fmla="*/ 1534 h 1762"/>
                  <a:gd name="T4" fmla="*/ 590 w 2159"/>
                  <a:gd name="T5" fmla="*/ 1600 h 1762"/>
                  <a:gd name="T6" fmla="*/ 628 w 2159"/>
                  <a:gd name="T7" fmla="*/ 1648 h 1762"/>
                  <a:gd name="T8" fmla="*/ 704 w 2159"/>
                  <a:gd name="T9" fmla="*/ 1676 h 1762"/>
                  <a:gd name="T10" fmla="*/ 818 w 2159"/>
                  <a:gd name="T11" fmla="*/ 1686 h 1762"/>
                  <a:gd name="T12" fmla="*/ 818 w 2159"/>
                  <a:gd name="T13" fmla="*/ 1762 h 1762"/>
                  <a:gd name="T14" fmla="*/ 0 w 2159"/>
                  <a:gd name="T15" fmla="*/ 1762 h 1762"/>
                  <a:gd name="T16" fmla="*/ 0 w 2159"/>
                  <a:gd name="T17" fmla="*/ 1686 h 1762"/>
                  <a:gd name="T18" fmla="*/ 114 w 2159"/>
                  <a:gd name="T19" fmla="*/ 1676 h 1762"/>
                  <a:gd name="T20" fmla="*/ 190 w 2159"/>
                  <a:gd name="T21" fmla="*/ 1638 h 1762"/>
                  <a:gd name="T22" fmla="*/ 228 w 2159"/>
                  <a:gd name="T23" fmla="*/ 1591 h 1762"/>
                  <a:gd name="T24" fmla="*/ 247 w 2159"/>
                  <a:gd name="T25" fmla="*/ 1524 h 1762"/>
                  <a:gd name="T26" fmla="*/ 247 w 2159"/>
                  <a:gd name="T27" fmla="*/ 1419 h 1762"/>
                  <a:gd name="T28" fmla="*/ 247 w 2159"/>
                  <a:gd name="T29" fmla="*/ 362 h 1762"/>
                  <a:gd name="T30" fmla="*/ 247 w 2159"/>
                  <a:gd name="T31" fmla="*/ 248 h 1762"/>
                  <a:gd name="T32" fmla="*/ 228 w 2159"/>
                  <a:gd name="T33" fmla="*/ 172 h 1762"/>
                  <a:gd name="T34" fmla="*/ 181 w 2159"/>
                  <a:gd name="T35" fmla="*/ 115 h 1762"/>
                  <a:gd name="T36" fmla="*/ 114 w 2159"/>
                  <a:gd name="T37" fmla="*/ 86 h 1762"/>
                  <a:gd name="T38" fmla="*/ 0 w 2159"/>
                  <a:gd name="T39" fmla="*/ 76 h 1762"/>
                  <a:gd name="T40" fmla="*/ 0 w 2159"/>
                  <a:gd name="T41" fmla="*/ 0 h 1762"/>
                  <a:gd name="T42" fmla="*/ 818 w 2159"/>
                  <a:gd name="T43" fmla="*/ 0 h 1762"/>
                  <a:gd name="T44" fmla="*/ 818 w 2159"/>
                  <a:gd name="T45" fmla="*/ 76 h 1762"/>
                  <a:gd name="T46" fmla="*/ 713 w 2159"/>
                  <a:gd name="T47" fmla="*/ 86 h 1762"/>
                  <a:gd name="T48" fmla="*/ 637 w 2159"/>
                  <a:gd name="T49" fmla="*/ 115 h 1762"/>
                  <a:gd name="T50" fmla="*/ 590 w 2159"/>
                  <a:gd name="T51" fmla="*/ 162 h 1762"/>
                  <a:gd name="T52" fmla="*/ 571 w 2159"/>
                  <a:gd name="T53" fmla="*/ 248 h 1762"/>
                  <a:gd name="T54" fmla="*/ 571 w 2159"/>
                  <a:gd name="T55" fmla="*/ 372 h 1762"/>
                  <a:gd name="T56" fmla="*/ 571 w 2159"/>
                  <a:gd name="T57" fmla="*/ 800 h 1762"/>
                  <a:gd name="T58" fmla="*/ 1588 w 2159"/>
                  <a:gd name="T59" fmla="*/ 800 h 1762"/>
                  <a:gd name="T60" fmla="*/ 1588 w 2159"/>
                  <a:gd name="T61" fmla="*/ 372 h 1762"/>
                  <a:gd name="T62" fmla="*/ 1588 w 2159"/>
                  <a:gd name="T63" fmla="*/ 257 h 1762"/>
                  <a:gd name="T64" fmla="*/ 1569 w 2159"/>
                  <a:gd name="T65" fmla="*/ 172 h 1762"/>
                  <a:gd name="T66" fmla="*/ 1522 w 2159"/>
                  <a:gd name="T67" fmla="*/ 115 h 1762"/>
                  <a:gd name="T68" fmla="*/ 1446 w 2159"/>
                  <a:gd name="T69" fmla="*/ 86 h 1762"/>
                  <a:gd name="T70" fmla="*/ 1331 w 2159"/>
                  <a:gd name="T71" fmla="*/ 76 h 1762"/>
                  <a:gd name="T72" fmla="*/ 1331 w 2159"/>
                  <a:gd name="T73" fmla="*/ 0 h 1762"/>
                  <a:gd name="T74" fmla="*/ 2159 w 2159"/>
                  <a:gd name="T75" fmla="*/ 0 h 1762"/>
                  <a:gd name="T76" fmla="*/ 2159 w 2159"/>
                  <a:gd name="T77" fmla="*/ 76 h 1762"/>
                  <a:gd name="T78" fmla="*/ 2054 w 2159"/>
                  <a:gd name="T79" fmla="*/ 86 h 1762"/>
                  <a:gd name="T80" fmla="*/ 1978 w 2159"/>
                  <a:gd name="T81" fmla="*/ 115 h 1762"/>
                  <a:gd name="T82" fmla="*/ 1931 w 2159"/>
                  <a:gd name="T83" fmla="*/ 162 h 1762"/>
                  <a:gd name="T84" fmla="*/ 1912 w 2159"/>
                  <a:gd name="T85" fmla="*/ 238 h 1762"/>
                  <a:gd name="T86" fmla="*/ 1902 w 2159"/>
                  <a:gd name="T87" fmla="*/ 353 h 1762"/>
                  <a:gd name="T88" fmla="*/ 1902 w 2159"/>
                  <a:gd name="T89" fmla="*/ 1419 h 1762"/>
                  <a:gd name="T90" fmla="*/ 1912 w 2159"/>
                  <a:gd name="T91" fmla="*/ 1524 h 1762"/>
                  <a:gd name="T92" fmla="*/ 1931 w 2159"/>
                  <a:gd name="T93" fmla="*/ 1600 h 1762"/>
                  <a:gd name="T94" fmla="*/ 1978 w 2159"/>
                  <a:gd name="T95" fmla="*/ 1648 h 1762"/>
                  <a:gd name="T96" fmla="*/ 2045 w 2159"/>
                  <a:gd name="T97" fmla="*/ 1676 h 1762"/>
                  <a:gd name="T98" fmla="*/ 2159 w 2159"/>
                  <a:gd name="T99" fmla="*/ 1686 h 1762"/>
                  <a:gd name="T100" fmla="*/ 2159 w 2159"/>
                  <a:gd name="T101" fmla="*/ 1762 h 1762"/>
                  <a:gd name="T102" fmla="*/ 1331 w 2159"/>
                  <a:gd name="T103" fmla="*/ 1762 h 1762"/>
                  <a:gd name="T104" fmla="*/ 1331 w 2159"/>
                  <a:gd name="T105" fmla="*/ 1686 h 1762"/>
                  <a:gd name="T106" fmla="*/ 1446 w 2159"/>
                  <a:gd name="T107" fmla="*/ 1676 h 1762"/>
                  <a:gd name="T108" fmla="*/ 1512 w 2159"/>
                  <a:gd name="T109" fmla="*/ 1648 h 1762"/>
                  <a:gd name="T110" fmla="*/ 1560 w 2159"/>
                  <a:gd name="T111" fmla="*/ 1600 h 1762"/>
                  <a:gd name="T112" fmla="*/ 1588 w 2159"/>
                  <a:gd name="T113" fmla="*/ 1524 h 1762"/>
                  <a:gd name="T114" fmla="*/ 1588 w 2159"/>
                  <a:gd name="T115" fmla="*/ 1419 h 1762"/>
                  <a:gd name="T116" fmla="*/ 1588 w 2159"/>
                  <a:gd name="T117" fmla="*/ 924 h 1762"/>
                  <a:gd name="T118" fmla="*/ 571 w 2159"/>
                  <a:gd name="T119" fmla="*/ 924 h 1762"/>
                  <a:gd name="T120" fmla="*/ 571 w 2159"/>
                  <a:gd name="T121" fmla="*/ 1438 h 1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59" h="1762">
                    <a:moveTo>
                      <a:pt x="571" y="1438"/>
                    </a:moveTo>
                    <a:lnTo>
                      <a:pt x="571" y="1534"/>
                    </a:lnTo>
                    <a:lnTo>
                      <a:pt x="590" y="1600"/>
                    </a:lnTo>
                    <a:lnTo>
                      <a:pt x="628" y="1648"/>
                    </a:lnTo>
                    <a:lnTo>
                      <a:pt x="704" y="1676"/>
                    </a:lnTo>
                    <a:lnTo>
                      <a:pt x="818" y="1686"/>
                    </a:lnTo>
                    <a:lnTo>
                      <a:pt x="818" y="1762"/>
                    </a:lnTo>
                    <a:lnTo>
                      <a:pt x="0" y="1762"/>
                    </a:lnTo>
                    <a:lnTo>
                      <a:pt x="0" y="1686"/>
                    </a:lnTo>
                    <a:lnTo>
                      <a:pt x="114" y="1676"/>
                    </a:lnTo>
                    <a:lnTo>
                      <a:pt x="190" y="1638"/>
                    </a:lnTo>
                    <a:lnTo>
                      <a:pt x="228" y="1591"/>
                    </a:lnTo>
                    <a:lnTo>
                      <a:pt x="247" y="1524"/>
                    </a:lnTo>
                    <a:lnTo>
                      <a:pt x="247" y="1419"/>
                    </a:lnTo>
                    <a:lnTo>
                      <a:pt x="247" y="362"/>
                    </a:lnTo>
                    <a:lnTo>
                      <a:pt x="247" y="248"/>
                    </a:lnTo>
                    <a:lnTo>
                      <a:pt x="228" y="172"/>
                    </a:lnTo>
                    <a:lnTo>
                      <a:pt x="181" y="115"/>
                    </a:lnTo>
                    <a:lnTo>
                      <a:pt x="114" y="86"/>
                    </a:lnTo>
                    <a:lnTo>
                      <a:pt x="0" y="76"/>
                    </a:lnTo>
                    <a:lnTo>
                      <a:pt x="0" y="0"/>
                    </a:lnTo>
                    <a:lnTo>
                      <a:pt x="818" y="0"/>
                    </a:lnTo>
                    <a:lnTo>
                      <a:pt x="818" y="76"/>
                    </a:lnTo>
                    <a:lnTo>
                      <a:pt x="713" y="86"/>
                    </a:lnTo>
                    <a:lnTo>
                      <a:pt x="637" y="115"/>
                    </a:lnTo>
                    <a:lnTo>
                      <a:pt x="590" y="162"/>
                    </a:lnTo>
                    <a:lnTo>
                      <a:pt x="571" y="248"/>
                    </a:lnTo>
                    <a:lnTo>
                      <a:pt x="571" y="372"/>
                    </a:lnTo>
                    <a:lnTo>
                      <a:pt x="571" y="800"/>
                    </a:lnTo>
                    <a:lnTo>
                      <a:pt x="1588" y="800"/>
                    </a:lnTo>
                    <a:lnTo>
                      <a:pt x="1588" y="372"/>
                    </a:lnTo>
                    <a:lnTo>
                      <a:pt x="1588" y="257"/>
                    </a:lnTo>
                    <a:lnTo>
                      <a:pt x="1569" y="172"/>
                    </a:lnTo>
                    <a:lnTo>
                      <a:pt x="1522" y="115"/>
                    </a:lnTo>
                    <a:lnTo>
                      <a:pt x="1446" y="86"/>
                    </a:lnTo>
                    <a:lnTo>
                      <a:pt x="1331" y="76"/>
                    </a:lnTo>
                    <a:lnTo>
                      <a:pt x="1331" y="0"/>
                    </a:lnTo>
                    <a:lnTo>
                      <a:pt x="2159" y="0"/>
                    </a:lnTo>
                    <a:lnTo>
                      <a:pt x="2159" y="76"/>
                    </a:lnTo>
                    <a:lnTo>
                      <a:pt x="2054" y="86"/>
                    </a:lnTo>
                    <a:lnTo>
                      <a:pt x="1978" y="115"/>
                    </a:lnTo>
                    <a:lnTo>
                      <a:pt x="1931" y="162"/>
                    </a:lnTo>
                    <a:lnTo>
                      <a:pt x="1912" y="238"/>
                    </a:lnTo>
                    <a:lnTo>
                      <a:pt x="1902" y="353"/>
                    </a:lnTo>
                    <a:lnTo>
                      <a:pt x="1902" y="1419"/>
                    </a:lnTo>
                    <a:lnTo>
                      <a:pt x="1912" y="1524"/>
                    </a:lnTo>
                    <a:lnTo>
                      <a:pt x="1931" y="1600"/>
                    </a:lnTo>
                    <a:lnTo>
                      <a:pt x="1978" y="1648"/>
                    </a:lnTo>
                    <a:lnTo>
                      <a:pt x="2045" y="1676"/>
                    </a:lnTo>
                    <a:lnTo>
                      <a:pt x="2159" y="1686"/>
                    </a:lnTo>
                    <a:lnTo>
                      <a:pt x="2159" y="1762"/>
                    </a:lnTo>
                    <a:lnTo>
                      <a:pt x="1331" y="1762"/>
                    </a:lnTo>
                    <a:lnTo>
                      <a:pt x="1331" y="1686"/>
                    </a:lnTo>
                    <a:lnTo>
                      <a:pt x="1446" y="1676"/>
                    </a:lnTo>
                    <a:lnTo>
                      <a:pt x="1512" y="1648"/>
                    </a:lnTo>
                    <a:lnTo>
                      <a:pt x="1560" y="1600"/>
                    </a:lnTo>
                    <a:lnTo>
                      <a:pt x="1588" y="1524"/>
                    </a:lnTo>
                    <a:lnTo>
                      <a:pt x="1588" y="1419"/>
                    </a:lnTo>
                    <a:lnTo>
                      <a:pt x="1588" y="924"/>
                    </a:lnTo>
                    <a:lnTo>
                      <a:pt x="571" y="924"/>
                    </a:lnTo>
                    <a:lnTo>
                      <a:pt x="571" y="1438"/>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1" name="Freeform 20"/>
              <p:cNvSpPr>
                <a:spLocks noEditPoints="1"/>
              </p:cNvSpPr>
              <p:nvPr/>
            </p:nvSpPr>
            <p:spPr bwMode="auto">
              <a:xfrm>
                <a:off x="9801804" y="32212510"/>
                <a:ext cx="634141" cy="1679469"/>
              </a:xfrm>
              <a:custGeom>
                <a:avLst/>
                <a:gdLst>
                  <a:gd name="T0" fmla="*/ 0 w 694"/>
                  <a:gd name="T1" fmla="*/ 752 h 1838"/>
                  <a:gd name="T2" fmla="*/ 428 w 694"/>
                  <a:gd name="T3" fmla="*/ 638 h 1838"/>
                  <a:gd name="T4" fmla="*/ 485 w 694"/>
                  <a:gd name="T5" fmla="*/ 638 h 1838"/>
                  <a:gd name="T6" fmla="*/ 485 w 694"/>
                  <a:gd name="T7" fmla="*/ 1533 h 1838"/>
                  <a:gd name="T8" fmla="*/ 495 w 694"/>
                  <a:gd name="T9" fmla="*/ 1648 h 1838"/>
                  <a:gd name="T10" fmla="*/ 523 w 694"/>
                  <a:gd name="T11" fmla="*/ 1724 h 1838"/>
                  <a:gd name="T12" fmla="*/ 590 w 694"/>
                  <a:gd name="T13" fmla="*/ 1762 h 1838"/>
                  <a:gd name="T14" fmla="*/ 694 w 694"/>
                  <a:gd name="T15" fmla="*/ 1772 h 1838"/>
                  <a:gd name="T16" fmla="*/ 694 w 694"/>
                  <a:gd name="T17" fmla="*/ 1838 h 1838"/>
                  <a:gd name="T18" fmla="*/ 0 w 694"/>
                  <a:gd name="T19" fmla="*/ 1838 h 1838"/>
                  <a:gd name="T20" fmla="*/ 0 w 694"/>
                  <a:gd name="T21" fmla="*/ 1772 h 1838"/>
                  <a:gd name="T22" fmla="*/ 95 w 694"/>
                  <a:gd name="T23" fmla="*/ 1762 h 1838"/>
                  <a:gd name="T24" fmla="*/ 162 w 694"/>
                  <a:gd name="T25" fmla="*/ 1724 h 1838"/>
                  <a:gd name="T26" fmla="*/ 209 w 694"/>
                  <a:gd name="T27" fmla="*/ 1667 h 1838"/>
                  <a:gd name="T28" fmla="*/ 219 w 694"/>
                  <a:gd name="T29" fmla="*/ 1572 h 1838"/>
                  <a:gd name="T30" fmla="*/ 219 w 694"/>
                  <a:gd name="T31" fmla="*/ 933 h 1838"/>
                  <a:gd name="T32" fmla="*/ 219 w 694"/>
                  <a:gd name="T33" fmla="*/ 895 h 1838"/>
                  <a:gd name="T34" fmla="*/ 200 w 694"/>
                  <a:gd name="T35" fmla="*/ 876 h 1838"/>
                  <a:gd name="T36" fmla="*/ 171 w 694"/>
                  <a:gd name="T37" fmla="*/ 857 h 1838"/>
                  <a:gd name="T38" fmla="*/ 105 w 694"/>
                  <a:gd name="T39" fmla="*/ 838 h 1838"/>
                  <a:gd name="T40" fmla="*/ 0 w 694"/>
                  <a:gd name="T41" fmla="*/ 819 h 1838"/>
                  <a:gd name="T42" fmla="*/ 0 w 694"/>
                  <a:gd name="T43" fmla="*/ 752 h 1838"/>
                  <a:gd name="T44" fmla="*/ 333 w 694"/>
                  <a:gd name="T45" fmla="*/ 0 h 1838"/>
                  <a:gd name="T46" fmla="*/ 428 w 694"/>
                  <a:gd name="T47" fmla="*/ 19 h 1838"/>
                  <a:gd name="T48" fmla="*/ 485 w 694"/>
                  <a:gd name="T49" fmla="*/ 67 h 1838"/>
                  <a:gd name="T50" fmla="*/ 514 w 694"/>
                  <a:gd name="T51" fmla="*/ 152 h 1838"/>
                  <a:gd name="T52" fmla="*/ 485 w 694"/>
                  <a:gd name="T53" fmla="*/ 229 h 1838"/>
                  <a:gd name="T54" fmla="*/ 419 w 694"/>
                  <a:gd name="T55" fmla="*/ 286 h 1838"/>
                  <a:gd name="T56" fmla="*/ 324 w 694"/>
                  <a:gd name="T57" fmla="*/ 305 h 1838"/>
                  <a:gd name="T58" fmla="*/ 238 w 694"/>
                  <a:gd name="T59" fmla="*/ 286 h 1838"/>
                  <a:gd name="T60" fmla="*/ 181 w 694"/>
                  <a:gd name="T61" fmla="*/ 229 h 1838"/>
                  <a:gd name="T62" fmla="*/ 152 w 694"/>
                  <a:gd name="T63" fmla="*/ 152 h 1838"/>
                  <a:gd name="T64" fmla="*/ 181 w 694"/>
                  <a:gd name="T65" fmla="*/ 76 h 1838"/>
                  <a:gd name="T66" fmla="*/ 238 w 694"/>
                  <a:gd name="T67" fmla="*/ 19 h 1838"/>
                  <a:gd name="T68" fmla="*/ 333 w 694"/>
                  <a:gd name="T69" fmla="*/ 0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94" h="1838">
                    <a:moveTo>
                      <a:pt x="0" y="752"/>
                    </a:moveTo>
                    <a:lnTo>
                      <a:pt x="428" y="638"/>
                    </a:lnTo>
                    <a:lnTo>
                      <a:pt x="485" y="638"/>
                    </a:lnTo>
                    <a:lnTo>
                      <a:pt x="485" y="1533"/>
                    </a:lnTo>
                    <a:lnTo>
                      <a:pt x="495" y="1648"/>
                    </a:lnTo>
                    <a:lnTo>
                      <a:pt x="523" y="1724"/>
                    </a:lnTo>
                    <a:lnTo>
                      <a:pt x="590" y="1762"/>
                    </a:lnTo>
                    <a:lnTo>
                      <a:pt x="694" y="1772"/>
                    </a:lnTo>
                    <a:lnTo>
                      <a:pt x="694" y="1838"/>
                    </a:lnTo>
                    <a:lnTo>
                      <a:pt x="0" y="1838"/>
                    </a:lnTo>
                    <a:lnTo>
                      <a:pt x="0" y="1772"/>
                    </a:lnTo>
                    <a:lnTo>
                      <a:pt x="95" y="1762"/>
                    </a:lnTo>
                    <a:lnTo>
                      <a:pt x="162" y="1724"/>
                    </a:lnTo>
                    <a:lnTo>
                      <a:pt x="209" y="1667"/>
                    </a:lnTo>
                    <a:lnTo>
                      <a:pt x="219" y="1572"/>
                    </a:lnTo>
                    <a:lnTo>
                      <a:pt x="219" y="933"/>
                    </a:lnTo>
                    <a:lnTo>
                      <a:pt x="219" y="895"/>
                    </a:lnTo>
                    <a:lnTo>
                      <a:pt x="200" y="876"/>
                    </a:lnTo>
                    <a:lnTo>
                      <a:pt x="171" y="857"/>
                    </a:lnTo>
                    <a:lnTo>
                      <a:pt x="105" y="838"/>
                    </a:lnTo>
                    <a:lnTo>
                      <a:pt x="0" y="819"/>
                    </a:lnTo>
                    <a:lnTo>
                      <a:pt x="0" y="752"/>
                    </a:lnTo>
                    <a:close/>
                    <a:moveTo>
                      <a:pt x="333" y="0"/>
                    </a:moveTo>
                    <a:lnTo>
                      <a:pt x="428" y="19"/>
                    </a:lnTo>
                    <a:lnTo>
                      <a:pt x="485" y="67"/>
                    </a:lnTo>
                    <a:lnTo>
                      <a:pt x="514" y="152"/>
                    </a:lnTo>
                    <a:lnTo>
                      <a:pt x="485" y="229"/>
                    </a:lnTo>
                    <a:lnTo>
                      <a:pt x="419" y="286"/>
                    </a:lnTo>
                    <a:lnTo>
                      <a:pt x="324" y="305"/>
                    </a:lnTo>
                    <a:lnTo>
                      <a:pt x="238" y="286"/>
                    </a:lnTo>
                    <a:lnTo>
                      <a:pt x="181" y="229"/>
                    </a:lnTo>
                    <a:lnTo>
                      <a:pt x="152" y="152"/>
                    </a:lnTo>
                    <a:lnTo>
                      <a:pt x="181" y="76"/>
                    </a:lnTo>
                    <a:lnTo>
                      <a:pt x="238" y="19"/>
                    </a:lnTo>
                    <a:lnTo>
                      <a:pt x="333" y="0"/>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2" name="Freeform 21"/>
              <p:cNvSpPr>
                <a:spLocks/>
              </p:cNvSpPr>
              <p:nvPr/>
            </p:nvSpPr>
            <p:spPr bwMode="auto">
              <a:xfrm>
                <a:off x="10488942" y="32560648"/>
                <a:ext cx="738308" cy="1366053"/>
              </a:xfrm>
              <a:custGeom>
                <a:avLst/>
                <a:gdLst>
                  <a:gd name="T0" fmla="*/ 808 w 808"/>
                  <a:gd name="T1" fmla="*/ 1248 h 1495"/>
                  <a:gd name="T2" fmla="*/ 732 w 808"/>
                  <a:gd name="T3" fmla="*/ 1362 h 1495"/>
                  <a:gd name="T4" fmla="*/ 646 w 808"/>
                  <a:gd name="T5" fmla="*/ 1438 h 1495"/>
                  <a:gd name="T6" fmla="*/ 551 w 808"/>
                  <a:gd name="T7" fmla="*/ 1476 h 1495"/>
                  <a:gd name="T8" fmla="*/ 456 w 808"/>
                  <a:gd name="T9" fmla="*/ 1495 h 1495"/>
                  <a:gd name="T10" fmla="*/ 342 w 808"/>
                  <a:gd name="T11" fmla="*/ 1476 h 1495"/>
                  <a:gd name="T12" fmla="*/ 256 w 808"/>
                  <a:gd name="T13" fmla="*/ 1438 h 1495"/>
                  <a:gd name="T14" fmla="*/ 190 w 808"/>
                  <a:gd name="T15" fmla="*/ 1362 h 1495"/>
                  <a:gd name="T16" fmla="*/ 142 w 808"/>
                  <a:gd name="T17" fmla="*/ 1257 h 1495"/>
                  <a:gd name="T18" fmla="*/ 123 w 808"/>
                  <a:gd name="T19" fmla="*/ 1114 h 1495"/>
                  <a:gd name="T20" fmla="*/ 123 w 808"/>
                  <a:gd name="T21" fmla="*/ 467 h 1495"/>
                  <a:gd name="T22" fmla="*/ 0 w 808"/>
                  <a:gd name="T23" fmla="*/ 467 h 1495"/>
                  <a:gd name="T24" fmla="*/ 0 w 808"/>
                  <a:gd name="T25" fmla="*/ 410 h 1495"/>
                  <a:gd name="T26" fmla="*/ 152 w 808"/>
                  <a:gd name="T27" fmla="*/ 305 h 1495"/>
                  <a:gd name="T28" fmla="*/ 256 w 808"/>
                  <a:gd name="T29" fmla="*/ 171 h 1495"/>
                  <a:gd name="T30" fmla="*/ 323 w 808"/>
                  <a:gd name="T31" fmla="*/ 0 h 1495"/>
                  <a:gd name="T32" fmla="*/ 399 w 808"/>
                  <a:gd name="T33" fmla="*/ 0 h 1495"/>
                  <a:gd name="T34" fmla="*/ 399 w 808"/>
                  <a:gd name="T35" fmla="*/ 314 h 1495"/>
                  <a:gd name="T36" fmla="*/ 808 w 808"/>
                  <a:gd name="T37" fmla="*/ 314 h 1495"/>
                  <a:gd name="T38" fmla="*/ 741 w 808"/>
                  <a:gd name="T39" fmla="*/ 467 h 1495"/>
                  <a:gd name="T40" fmla="*/ 399 w 808"/>
                  <a:gd name="T41" fmla="*/ 467 h 1495"/>
                  <a:gd name="T42" fmla="*/ 399 w 808"/>
                  <a:gd name="T43" fmla="*/ 1086 h 1495"/>
                  <a:gd name="T44" fmla="*/ 409 w 808"/>
                  <a:gd name="T45" fmla="*/ 1181 h 1495"/>
                  <a:gd name="T46" fmla="*/ 428 w 808"/>
                  <a:gd name="T47" fmla="*/ 1267 h 1495"/>
                  <a:gd name="T48" fmla="*/ 485 w 808"/>
                  <a:gd name="T49" fmla="*/ 1324 h 1495"/>
                  <a:gd name="T50" fmla="*/ 561 w 808"/>
                  <a:gd name="T51" fmla="*/ 1343 h 1495"/>
                  <a:gd name="T52" fmla="*/ 637 w 808"/>
                  <a:gd name="T53" fmla="*/ 1333 h 1495"/>
                  <a:gd name="T54" fmla="*/ 694 w 808"/>
                  <a:gd name="T55" fmla="*/ 1286 h 1495"/>
                  <a:gd name="T56" fmla="*/ 741 w 808"/>
                  <a:gd name="T57" fmla="*/ 1200 h 1495"/>
                  <a:gd name="T58" fmla="*/ 808 w 808"/>
                  <a:gd name="T59" fmla="*/ 1248 h 1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8" h="1495">
                    <a:moveTo>
                      <a:pt x="808" y="1248"/>
                    </a:moveTo>
                    <a:lnTo>
                      <a:pt x="732" y="1362"/>
                    </a:lnTo>
                    <a:lnTo>
                      <a:pt x="646" y="1438"/>
                    </a:lnTo>
                    <a:lnTo>
                      <a:pt x="551" y="1476"/>
                    </a:lnTo>
                    <a:lnTo>
                      <a:pt x="456" y="1495"/>
                    </a:lnTo>
                    <a:lnTo>
                      <a:pt x="342" y="1476"/>
                    </a:lnTo>
                    <a:lnTo>
                      <a:pt x="256" y="1438"/>
                    </a:lnTo>
                    <a:lnTo>
                      <a:pt x="190" y="1362"/>
                    </a:lnTo>
                    <a:lnTo>
                      <a:pt x="142" y="1257"/>
                    </a:lnTo>
                    <a:lnTo>
                      <a:pt x="123" y="1114"/>
                    </a:lnTo>
                    <a:lnTo>
                      <a:pt x="123" y="467"/>
                    </a:lnTo>
                    <a:lnTo>
                      <a:pt x="0" y="467"/>
                    </a:lnTo>
                    <a:lnTo>
                      <a:pt x="0" y="410"/>
                    </a:lnTo>
                    <a:lnTo>
                      <a:pt x="152" y="305"/>
                    </a:lnTo>
                    <a:lnTo>
                      <a:pt x="256" y="171"/>
                    </a:lnTo>
                    <a:lnTo>
                      <a:pt x="323" y="0"/>
                    </a:lnTo>
                    <a:lnTo>
                      <a:pt x="399" y="0"/>
                    </a:lnTo>
                    <a:lnTo>
                      <a:pt x="399" y="314"/>
                    </a:lnTo>
                    <a:lnTo>
                      <a:pt x="808" y="314"/>
                    </a:lnTo>
                    <a:lnTo>
                      <a:pt x="741" y="467"/>
                    </a:lnTo>
                    <a:lnTo>
                      <a:pt x="399" y="467"/>
                    </a:lnTo>
                    <a:lnTo>
                      <a:pt x="399" y="1086"/>
                    </a:lnTo>
                    <a:lnTo>
                      <a:pt x="409" y="1181"/>
                    </a:lnTo>
                    <a:lnTo>
                      <a:pt x="428" y="1267"/>
                    </a:lnTo>
                    <a:lnTo>
                      <a:pt x="485" y="1324"/>
                    </a:lnTo>
                    <a:lnTo>
                      <a:pt x="561" y="1343"/>
                    </a:lnTo>
                    <a:lnTo>
                      <a:pt x="637" y="1333"/>
                    </a:lnTo>
                    <a:lnTo>
                      <a:pt x="694" y="1286"/>
                    </a:lnTo>
                    <a:lnTo>
                      <a:pt x="741" y="1200"/>
                    </a:lnTo>
                    <a:lnTo>
                      <a:pt x="808" y="1248"/>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3" name="Freeform 22"/>
              <p:cNvSpPr>
                <a:spLocks/>
              </p:cNvSpPr>
              <p:nvPr/>
            </p:nvSpPr>
            <p:spPr bwMode="auto">
              <a:xfrm>
                <a:off x="11296695" y="32821979"/>
                <a:ext cx="982279" cy="1104722"/>
              </a:xfrm>
              <a:custGeom>
                <a:avLst/>
                <a:gdLst>
                  <a:gd name="T0" fmla="*/ 1075 w 1075"/>
                  <a:gd name="T1" fmla="*/ 905 h 1209"/>
                  <a:gd name="T2" fmla="*/ 951 w 1075"/>
                  <a:gd name="T3" fmla="*/ 1038 h 1209"/>
                  <a:gd name="T4" fmla="*/ 818 w 1075"/>
                  <a:gd name="T5" fmla="*/ 1133 h 1209"/>
                  <a:gd name="T6" fmla="*/ 675 w 1075"/>
                  <a:gd name="T7" fmla="*/ 1190 h 1209"/>
                  <a:gd name="T8" fmla="*/ 523 w 1075"/>
                  <a:gd name="T9" fmla="*/ 1209 h 1209"/>
                  <a:gd name="T10" fmla="*/ 381 w 1075"/>
                  <a:gd name="T11" fmla="*/ 1190 h 1209"/>
                  <a:gd name="T12" fmla="*/ 257 w 1075"/>
                  <a:gd name="T13" fmla="*/ 1133 h 1209"/>
                  <a:gd name="T14" fmla="*/ 152 w 1075"/>
                  <a:gd name="T15" fmla="*/ 1047 h 1209"/>
                  <a:gd name="T16" fmla="*/ 67 w 1075"/>
                  <a:gd name="T17" fmla="*/ 943 h 1209"/>
                  <a:gd name="T18" fmla="*/ 19 w 1075"/>
                  <a:gd name="T19" fmla="*/ 809 h 1209"/>
                  <a:gd name="T20" fmla="*/ 0 w 1075"/>
                  <a:gd name="T21" fmla="*/ 647 h 1209"/>
                  <a:gd name="T22" fmla="*/ 29 w 1075"/>
                  <a:gd name="T23" fmla="*/ 466 h 1209"/>
                  <a:gd name="T24" fmla="*/ 95 w 1075"/>
                  <a:gd name="T25" fmla="*/ 314 h 1209"/>
                  <a:gd name="T26" fmla="*/ 200 w 1075"/>
                  <a:gd name="T27" fmla="*/ 181 h 1209"/>
                  <a:gd name="T28" fmla="*/ 343 w 1075"/>
                  <a:gd name="T29" fmla="*/ 85 h 1209"/>
                  <a:gd name="T30" fmla="*/ 514 w 1075"/>
                  <a:gd name="T31" fmla="*/ 19 h 1209"/>
                  <a:gd name="T32" fmla="*/ 713 w 1075"/>
                  <a:gd name="T33" fmla="*/ 0 h 1209"/>
                  <a:gd name="T34" fmla="*/ 866 w 1075"/>
                  <a:gd name="T35" fmla="*/ 19 h 1209"/>
                  <a:gd name="T36" fmla="*/ 980 w 1075"/>
                  <a:gd name="T37" fmla="*/ 57 h 1209"/>
                  <a:gd name="T38" fmla="*/ 1056 w 1075"/>
                  <a:gd name="T39" fmla="*/ 114 h 1209"/>
                  <a:gd name="T40" fmla="*/ 1075 w 1075"/>
                  <a:gd name="T41" fmla="*/ 200 h 1209"/>
                  <a:gd name="T42" fmla="*/ 1075 w 1075"/>
                  <a:gd name="T43" fmla="*/ 238 h 1209"/>
                  <a:gd name="T44" fmla="*/ 1056 w 1075"/>
                  <a:gd name="T45" fmla="*/ 266 h 1209"/>
                  <a:gd name="T46" fmla="*/ 1027 w 1075"/>
                  <a:gd name="T47" fmla="*/ 285 h 1209"/>
                  <a:gd name="T48" fmla="*/ 999 w 1075"/>
                  <a:gd name="T49" fmla="*/ 305 h 1209"/>
                  <a:gd name="T50" fmla="*/ 961 w 1075"/>
                  <a:gd name="T51" fmla="*/ 314 h 1209"/>
                  <a:gd name="T52" fmla="*/ 875 w 1075"/>
                  <a:gd name="T53" fmla="*/ 285 h 1209"/>
                  <a:gd name="T54" fmla="*/ 809 w 1075"/>
                  <a:gd name="T55" fmla="*/ 238 h 1209"/>
                  <a:gd name="T56" fmla="*/ 742 w 1075"/>
                  <a:gd name="T57" fmla="*/ 171 h 1209"/>
                  <a:gd name="T58" fmla="*/ 675 w 1075"/>
                  <a:gd name="T59" fmla="*/ 114 h 1209"/>
                  <a:gd name="T60" fmla="*/ 590 w 1075"/>
                  <a:gd name="T61" fmla="*/ 95 h 1209"/>
                  <a:gd name="T62" fmla="*/ 495 w 1075"/>
                  <a:gd name="T63" fmla="*/ 114 h 1209"/>
                  <a:gd name="T64" fmla="*/ 409 w 1075"/>
                  <a:gd name="T65" fmla="*/ 181 h 1209"/>
                  <a:gd name="T66" fmla="*/ 343 w 1075"/>
                  <a:gd name="T67" fmla="*/ 285 h 1209"/>
                  <a:gd name="T68" fmla="*/ 304 w 1075"/>
                  <a:gd name="T69" fmla="*/ 419 h 1209"/>
                  <a:gd name="T70" fmla="*/ 285 w 1075"/>
                  <a:gd name="T71" fmla="*/ 571 h 1209"/>
                  <a:gd name="T72" fmla="*/ 304 w 1075"/>
                  <a:gd name="T73" fmla="*/ 733 h 1209"/>
                  <a:gd name="T74" fmla="*/ 352 w 1075"/>
                  <a:gd name="T75" fmla="*/ 876 h 1209"/>
                  <a:gd name="T76" fmla="*/ 419 w 1075"/>
                  <a:gd name="T77" fmla="*/ 981 h 1209"/>
                  <a:gd name="T78" fmla="*/ 514 w 1075"/>
                  <a:gd name="T79" fmla="*/ 1047 h 1209"/>
                  <a:gd name="T80" fmla="*/ 628 w 1075"/>
                  <a:gd name="T81" fmla="*/ 1066 h 1209"/>
                  <a:gd name="T82" fmla="*/ 732 w 1075"/>
                  <a:gd name="T83" fmla="*/ 1057 h 1209"/>
                  <a:gd name="T84" fmla="*/ 828 w 1075"/>
                  <a:gd name="T85" fmla="*/ 1019 h 1209"/>
                  <a:gd name="T86" fmla="*/ 923 w 1075"/>
                  <a:gd name="T87" fmla="*/ 952 h 1209"/>
                  <a:gd name="T88" fmla="*/ 1018 w 1075"/>
                  <a:gd name="T89" fmla="*/ 857 h 1209"/>
                  <a:gd name="T90" fmla="*/ 1075 w 1075"/>
                  <a:gd name="T91" fmla="*/ 905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75" h="1209">
                    <a:moveTo>
                      <a:pt x="1075" y="905"/>
                    </a:moveTo>
                    <a:lnTo>
                      <a:pt x="951" y="1038"/>
                    </a:lnTo>
                    <a:lnTo>
                      <a:pt x="818" y="1133"/>
                    </a:lnTo>
                    <a:lnTo>
                      <a:pt x="675" y="1190"/>
                    </a:lnTo>
                    <a:lnTo>
                      <a:pt x="523" y="1209"/>
                    </a:lnTo>
                    <a:lnTo>
                      <a:pt x="381" y="1190"/>
                    </a:lnTo>
                    <a:lnTo>
                      <a:pt x="257" y="1133"/>
                    </a:lnTo>
                    <a:lnTo>
                      <a:pt x="152" y="1047"/>
                    </a:lnTo>
                    <a:lnTo>
                      <a:pt x="67" y="943"/>
                    </a:lnTo>
                    <a:lnTo>
                      <a:pt x="19" y="809"/>
                    </a:lnTo>
                    <a:lnTo>
                      <a:pt x="0" y="647"/>
                    </a:lnTo>
                    <a:lnTo>
                      <a:pt x="29" y="466"/>
                    </a:lnTo>
                    <a:lnTo>
                      <a:pt x="95" y="314"/>
                    </a:lnTo>
                    <a:lnTo>
                      <a:pt x="200" y="181"/>
                    </a:lnTo>
                    <a:lnTo>
                      <a:pt x="343" y="85"/>
                    </a:lnTo>
                    <a:lnTo>
                      <a:pt x="514" y="19"/>
                    </a:lnTo>
                    <a:lnTo>
                      <a:pt x="713" y="0"/>
                    </a:lnTo>
                    <a:lnTo>
                      <a:pt x="866" y="19"/>
                    </a:lnTo>
                    <a:lnTo>
                      <a:pt x="980" y="57"/>
                    </a:lnTo>
                    <a:lnTo>
                      <a:pt x="1056" y="114"/>
                    </a:lnTo>
                    <a:lnTo>
                      <a:pt x="1075" y="200"/>
                    </a:lnTo>
                    <a:lnTo>
                      <a:pt x="1075" y="238"/>
                    </a:lnTo>
                    <a:lnTo>
                      <a:pt x="1056" y="266"/>
                    </a:lnTo>
                    <a:lnTo>
                      <a:pt x="1027" y="285"/>
                    </a:lnTo>
                    <a:lnTo>
                      <a:pt x="999" y="305"/>
                    </a:lnTo>
                    <a:lnTo>
                      <a:pt x="961" y="314"/>
                    </a:lnTo>
                    <a:lnTo>
                      <a:pt x="875" y="285"/>
                    </a:lnTo>
                    <a:lnTo>
                      <a:pt x="809" y="238"/>
                    </a:lnTo>
                    <a:lnTo>
                      <a:pt x="742" y="171"/>
                    </a:lnTo>
                    <a:lnTo>
                      <a:pt x="675" y="114"/>
                    </a:lnTo>
                    <a:lnTo>
                      <a:pt x="590" y="95"/>
                    </a:lnTo>
                    <a:lnTo>
                      <a:pt x="495" y="114"/>
                    </a:lnTo>
                    <a:lnTo>
                      <a:pt x="409" y="181"/>
                    </a:lnTo>
                    <a:lnTo>
                      <a:pt x="343" y="285"/>
                    </a:lnTo>
                    <a:lnTo>
                      <a:pt x="304" y="419"/>
                    </a:lnTo>
                    <a:lnTo>
                      <a:pt x="285" y="571"/>
                    </a:lnTo>
                    <a:lnTo>
                      <a:pt x="304" y="733"/>
                    </a:lnTo>
                    <a:lnTo>
                      <a:pt x="352" y="876"/>
                    </a:lnTo>
                    <a:lnTo>
                      <a:pt x="419" y="981"/>
                    </a:lnTo>
                    <a:lnTo>
                      <a:pt x="514" y="1047"/>
                    </a:lnTo>
                    <a:lnTo>
                      <a:pt x="628" y="1066"/>
                    </a:lnTo>
                    <a:lnTo>
                      <a:pt x="732" y="1057"/>
                    </a:lnTo>
                    <a:lnTo>
                      <a:pt x="828" y="1019"/>
                    </a:lnTo>
                    <a:lnTo>
                      <a:pt x="923" y="952"/>
                    </a:lnTo>
                    <a:lnTo>
                      <a:pt x="1018" y="857"/>
                    </a:lnTo>
                    <a:lnTo>
                      <a:pt x="1075" y="905"/>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4" name="Freeform 23"/>
              <p:cNvSpPr>
                <a:spLocks/>
              </p:cNvSpPr>
              <p:nvPr/>
            </p:nvSpPr>
            <p:spPr bwMode="auto">
              <a:xfrm>
                <a:off x="12313697" y="32151288"/>
                <a:ext cx="1338641" cy="1740690"/>
              </a:xfrm>
              <a:custGeom>
                <a:avLst/>
                <a:gdLst>
                  <a:gd name="T0" fmla="*/ 789 w 1465"/>
                  <a:gd name="T1" fmla="*/ 1839 h 1905"/>
                  <a:gd name="T2" fmla="*/ 856 w 1465"/>
                  <a:gd name="T3" fmla="*/ 1829 h 1905"/>
                  <a:gd name="T4" fmla="*/ 904 w 1465"/>
                  <a:gd name="T5" fmla="*/ 1819 h 1905"/>
                  <a:gd name="T6" fmla="*/ 951 w 1465"/>
                  <a:gd name="T7" fmla="*/ 1781 h 1905"/>
                  <a:gd name="T8" fmla="*/ 970 w 1465"/>
                  <a:gd name="T9" fmla="*/ 1715 h 1905"/>
                  <a:gd name="T10" fmla="*/ 989 w 1465"/>
                  <a:gd name="T11" fmla="*/ 1610 h 1905"/>
                  <a:gd name="T12" fmla="*/ 999 w 1465"/>
                  <a:gd name="T13" fmla="*/ 1467 h 1905"/>
                  <a:gd name="T14" fmla="*/ 999 w 1465"/>
                  <a:gd name="T15" fmla="*/ 1277 h 1905"/>
                  <a:gd name="T16" fmla="*/ 989 w 1465"/>
                  <a:gd name="T17" fmla="*/ 1124 h 1905"/>
                  <a:gd name="T18" fmla="*/ 970 w 1465"/>
                  <a:gd name="T19" fmla="*/ 1019 h 1905"/>
                  <a:gd name="T20" fmla="*/ 923 w 1465"/>
                  <a:gd name="T21" fmla="*/ 943 h 1905"/>
                  <a:gd name="T22" fmla="*/ 865 w 1465"/>
                  <a:gd name="T23" fmla="*/ 896 h 1905"/>
                  <a:gd name="T24" fmla="*/ 789 w 1465"/>
                  <a:gd name="T25" fmla="*/ 886 h 1905"/>
                  <a:gd name="T26" fmla="*/ 694 w 1465"/>
                  <a:gd name="T27" fmla="*/ 896 h 1905"/>
                  <a:gd name="T28" fmla="*/ 590 w 1465"/>
                  <a:gd name="T29" fmla="*/ 934 h 1905"/>
                  <a:gd name="T30" fmla="*/ 456 w 1465"/>
                  <a:gd name="T31" fmla="*/ 1000 h 1905"/>
                  <a:gd name="T32" fmla="*/ 456 w 1465"/>
                  <a:gd name="T33" fmla="*/ 1629 h 1905"/>
                  <a:gd name="T34" fmla="*/ 466 w 1465"/>
                  <a:gd name="T35" fmla="*/ 1724 h 1905"/>
                  <a:gd name="T36" fmla="*/ 495 w 1465"/>
                  <a:gd name="T37" fmla="*/ 1791 h 1905"/>
                  <a:gd name="T38" fmla="*/ 561 w 1465"/>
                  <a:gd name="T39" fmla="*/ 1829 h 1905"/>
                  <a:gd name="T40" fmla="*/ 647 w 1465"/>
                  <a:gd name="T41" fmla="*/ 1839 h 1905"/>
                  <a:gd name="T42" fmla="*/ 647 w 1465"/>
                  <a:gd name="T43" fmla="*/ 1905 h 1905"/>
                  <a:gd name="T44" fmla="*/ 0 w 1465"/>
                  <a:gd name="T45" fmla="*/ 1905 h 1905"/>
                  <a:gd name="T46" fmla="*/ 0 w 1465"/>
                  <a:gd name="T47" fmla="*/ 1839 h 1905"/>
                  <a:gd name="T48" fmla="*/ 86 w 1465"/>
                  <a:gd name="T49" fmla="*/ 1829 h 1905"/>
                  <a:gd name="T50" fmla="*/ 143 w 1465"/>
                  <a:gd name="T51" fmla="*/ 1791 h 1905"/>
                  <a:gd name="T52" fmla="*/ 171 w 1465"/>
                  <a:gd name="T53" fmla="*/ 1724 h 1905"/>
                  <a:gd name="T54" fmla="*/ 181 w 1465"/>
                  <a:gd name="T55" fmla="*/ 1610 h 1905"/>
                  <a:gd name="T56" fmla="*/ 181 w 1465"/>
                  <a:gd name="T57" fmla="*/ 343 h 1905"/>
                  <a:gd name="T58" fmla="*/ 181 w 1465"/>
                  <a:gd name="T59" fmla="*/ 286 h 1905"/>
                  <a:gd name="T60" fmla="*/ 162 w 1465"/>
                  <a:gd name="T61" fmla="*/ 248 h 1905"/>
                  <a:gd name="T62" fmla="*/ 105 w 1465"/>
                  <a:gd name="T63" fmla="*/ 219 h 1905"/>
                  <a:gd name="T64" fmla="*/ 0 w 1465"/>
                  <a:gd name="T65" fmla="*/ 191 h 1905"/>
                  <a:gd name="T66" fmla="*/ 0 w 1465"/>
                  <a:gd name="T67" fmla="*/ 124 h 1905"/>
                  <a:gd name="T68" fmla="*/ 380 w 1465"/>
                  <a:gd name="T69" fmla="*/ 0 h 1905"/>
                  <a:gd name="T70" fmla="*/ 456 w 1465"/>
                  <a:gd name="T71" fmla="*/ 0 h 1905"/>
                  <a:gd name="T72" fmla="*/ 456 w 1465"/>
                  <a:gd name="T73" fmla="*/ 924 h 1905"/>
                  <a:gd name="T74" fmla="*/ 647 w 1465"/>
                  <a:gd name="T75" fmla="*/ 819 h 1905"/>
                  <a:gd name="T76" fmla="*/ 818 w 1465"/>
                  <a:gd name="T77" fmla="*/ 753 h 1905"/>
                  <a:gd name="T78" fmla="*/ 970 w 1465"/>
                  <a:gd name="T79" fmla="*/ 734 h 1905"/>
                  <a:gd name="T80" fmla="*/ 1056 w 1465"/>
                  <a:gd name="T81" fmla="*/ 743 h 1905"/>
                  <a:gd name="T82" fmla="*/ 1132 w 1465"/>
                  <a:gd name="T83" fmla="*/ 781 h 1905"/>
                  <a:gd name="T84" fmla="*/ 1189 w 1465"/>
                  <a:gd name="T85" fmla="*/ 839 h 1905"/>
                  <a:gd name="T86" fmla="*/ 1236 w 1465"/>
                  <a:gd name="T87" fmla="*/ 924 h 1905"/>
                  <a:gd name="T88" fmla="*/ 1265 w 1465"/>
                  <a:gd name="T89" fmla="*/ 1048 h 1905"/>
                  <a:gd name="T90" fmla="*/ 1274 w 1465"/>
                  <a:gd name="T91" fmla="*/ 1210 h 1905"/>
                  <a:gd name="T92" fmla="*/ 1265 w 1465"/>
                  <a:gd name="T93" fmla="*/ 1372 h 1905"/>
                  <a:gd name="T94" fmla="*/ 1255 w 1465"/>
                  <a:gd name="T95" fmla="*/ 1524 h 1905"/>
                  <a:gd name="T96" fmla="*/ 1246 w 1465"/>
                  <a:gd name="T97" fmla="*/ 1658 h 1905"/>
                  <a:gd name="T98" fmla="*/ 1265 w 1465"/>
                  <a:gd name="T99" fmla="*/ 1743 h 1905"/>
                  <a:gd name="T100" fmla="*/ 1303 w 1465"/>
                  <a:gd name="T101" fmla="*/ 1800 h 1905"/>
                  <a:gd name="T102" fmla="*/ 1370 w 1465"/>
                  <a:gd name="T103" fmla="*/ 1829 h 1905"/>
                  <a:gd name="T104" fmla="*/ 1465 w 1465"/>
                  <a:gd name="T105" fmla="*/ 1839 h 1905"/>
                  <a:gd name="T106" fmla="*/ 1465 w 1465"/>
                  <a:gd name="T107" fmla="*/ 1905 h 1905"/>
                  <a:gd name="T108" fmla="*/ 789 w 1465"/>
                  <a:gd name="T109" fmla="*/ 1905 h 1905"/>
                  <a:gd name="T110" fmla="*/ 789 w 1465"/>
                  <a:gd name="T111" fmla="*/ 1839 h 1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65" h="1905">
                    <a:moveTo>
                      <a:pt x="789" y="1839"/>
                    </a:moveTo>
                    <a:lnTo>
                      <a:pt x="856" y="1829"/>
                    </a:lnTo>
                    <a:lnTo>
                      <a:pt x="904" y="1819"/>
                    </a:lnTo>
                    <a:lnTo>
                      <a:pt x="951" y="1781"/>
                    </a:lnTo>
                    <a:lnTo>
                      <a:pt x="970" y="1715"/>
                    </a:lnTo>
                    <a:lnTo>
                      <a:pt x="989" y="1610"/>
                    </a:lnTo>
                    <a:lnTo>
                      <a:pt x="999" y="1467"/>
                    </a:lnTo>
                    <a:lnTo>
                      <a:pt x="999" y="1277"/>
                    </a:lnTo>
                    <a:lnTo>
                      <a:pt x="989" y="1124"/>
                    </a:lnTo>
                    <a:lnTo>
                      <a:pt x="970" y="1019"/>
                    </a:lnTo>
                    <a:lnTo>
                      <a:pt x="923" y="943"/>
                    </a:lnTo>
                    <a:lnTo>
                      <a:pt x="865" y="896"/>
                    </a:lnTo>
                    <a:lnTo>
                      <a:pt x="789" y="886"/>
                    </a:lnTo>
                    <a:lnTo>
                      <a:pt x="694" y="896"/>
                    </a:lnTo>
                    <a:lnTo>
                      <a:pt x="590" y="934"/>
                    </a:lnTo>
                    <a:lnTo>
                      <a:pt x="456" y="1000"/>
                    </a:lnTo>
                    <a:lnTo>
                      <a:pt x="456" y="1629"/>
                    </a:lnTo>
                    <a:lnTo>
                      <a:pt x="466" y="1724"/>
                    </a:lnTo>
                    <a:lnTo>
                      <a:pt x="495" y="1791"/>
                    </a:lnTo>
                    <a:lnTo>
                      <a:pt x="561" y="1829"/>
                    </a:lnTo>
                    <a:lnTo>
                      <a:pt x="647" y="1839"/>
                    </a:lnTo>
                    <a:lnTo>
                      <a:pt x="647" y="1905"/>
                    </a:lnTo>
                    <a:lnTo>
                      <a:pt x="0" y="1905"/>
                    </a:lnTo>
                    <a:lnTo>
                      <a:pt x="0" y="1839"/>
                    </a:lnTo>
                    <a:lnTo>
                      <a:pt x="86" y="1829"/>
                    </a:lnTo>
                    <a:lnTo>
                      <a:pt x="143" y="1791"/>
                    </a:lnTo>
                    <a:lnTo>
                      <a:pt x="171" y="1724"/>
                    </a:lnTo>
                    <a:lnTo>
                      <a:pt x="181" y="1610"/>
                    </a:lnTo>
                    <a:lnTo>
                      <a:pt x="181" y="343"/>
                    </a:lnTo>
                    <a:lnTo>
                      <a:pt x="181" y="286"/>
                    </a:lnTo>
                    <a:lnTo>
                      <a:pt x="162" y="248"/>
                    </a:lnTo>
                    <a:lnTo>
                      <a:pt x="105" y="219"/>
                    </a:lnTo>
                    <a:lnTo>
                      <a:pt x="0" y="191"/>
                    </a:lnTo>
                    <a:lnTo>
                      <a:pt x="0" y="124"/>
                    </a:lnTo>
                    <a:lnTo>
                      <a:pt x="380" y="0"/>
                    </a:lnTo>
                    <a:lnTo>
                      <a:pt x="456" y="0"/>
                    </a:lnTo>
                    <a:lnTo>
                      <a:pt x="456" y="924"/>
                    </a:lnTo>
                    <a:lnTo>
                      <a:pt x="647" y="819"/>
                    </a:lnTo>
                    <a:lnTo>
                      <a:pt x="818" y="753"/>
                    </a:lnTo>
                    <a:lnTo>
                      <a:pt x="970" y="734"/>
                    </a:lnTo>
                    <a:lnTo>
                      <a:pt x="1056" y="743"/>
                    </a:lnTo>
                    <a:lnTo>
                      <a:pt x="1132" y="781"/>
                    </a:lnTo>
                    <a:lnTo>
                      <a:pt x="1189" y="839"/>
                    </a:lnTo>
                    <a:lnTo>
                      <a:pt x="1236" y="924"/>
                    </a:lnTo>
                    <a:lnTo>
                      <a:pt x="1265" y="1048"/>
                    </a:lnTo>
                    <a:lnTo>
                      <a:pt x="1274" y="1210"/>
                    </a:lnTo>
                    <a:lnTo>
                      <a:pt x="1265" y="1372"/>
                    </a:lnTo>
                    <a:lnTo>
                      <a:pt x="1255" y="1524"/>
                    </a:lnTo>
                    <a:lnTo>
                      <a:pt x="1246" y="1658"/>
                    </a:lnTo>
                    <a:lnTo>
                      <a:pt x="1265" y="1743"/>
                    </a:lnTo>
                    <a:lnTo>
                      <a:pt x="1303" y="1800"/>
                    </a:lnTo>
                    <a:lnTo>
                      <a:pt x="1370" y="1829"/>
                    </a:lnTo>
                    <a:lnTo>
                      <a:pt x="1465" y="1839"/>
                    </a:lnTo>
                    <a:lnTo>
                      <a:pt x="1465" y="1905"/>
                    </a:lnTo>
                    <a:lnTo>
                      <a:pt x="789" y="1905"/>
                    </a:lnTo>
                    <a:lnTo>
                      <a:pt x="789" y="1839"/>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5" name="Freeform 24"/>
              <p:cNvSpPr>
                <a:spLocks/>
              </p:cNvSpPr>
              <p:nvPr/>
            </p:nvSpPr>
            <p:spPr bwMode="auto">
              <a:xfrm>
                <a:off x="13687060" y="32821979"/>
                <a:ext cx="982279" cy="1104722"/>
              </a:xfrm>
              <a:custGeom>
                <a:avLst/>
                <a:gdLst>
                  <a:gd name="T0" fmla="*/ 1065 w 1075"/>
                  <a:gd name="T1" fmla="*/ 905 h 1209"/>
                  <a:gd name="T2" fmla="*/ 941 w 1075"/>
                  <a:gd name="T3" fmla="*/ 1038 h 1209"/>
                  <a:gd name="T4" fmla="*/ 818 w 1075"/>
                  <a:gd name="T5" fmla="*/ 1133 h 1209"/>
                  <a:gd name="T6" fmla="*/ 675 w 1075"/>
                  <a:gd name="T7" fmla="*/ 1190 h 1209"/>
                  <a:gd name="T8" fmla="*/ 523 w 1075"/>
                  <a:gd name="T9" fmla="*/ 1209 h 1209"/>
                  <a:gd name="T10" fmla="*/ 371 w 1075"/>
                  <a:gd name="T11" fmla="*/ 1190 h 1209"/>
                  <a:gd name="T12" fmla="*/ 247 w 1075"/>
                  <a:gd name="T13" fmla="*/ 1133 h 1209"/>
                  <a:gd name="T14" fmla="*/ 142 w 1075"/>
                  <a:gd name="T15" fmla="*/ 1047 h 1209"/>
                  <a:gd name="T16" fmla="*/ 66 w 1075"/>
                  <a:gd name="T17" fmla="*/ 943 h 1209"/>
                  <a:gd name="T18" fmla="*/ 9 w 1075"/>
                  <a:gd name="T19" fmla="*/ 809 h 1209"/>
                  <a:gd name="T20" fmla="*/ 0 w 1075"/>
                  <a:gd name="T21" fmla="*/ 647 h 1209"/>
                  <a:gd name="T22" fmla="*/ 19 w 1075"/>
                  <a:gd name="T23" fmla="*/ 466 h 1209"/>
                  <a:gd name="T24" fmla="*/ 85 w 1075"/>
                  <a:gd name="T25" fmla="*/ 314 h 1209"/>
                  <a:gd name="T26" fmla="*/ 190 w 1075"/>
                  <a:gd name="T27" fmla="*/ 181 h 1209"/>
                  <a:gd name="T28" fmla="*/ 333 w 1075"/>
                  <a:gd name="T29" fmla="*/ 85 h 1209"/>
                  <a:gd name="T30" fmla="*/ 504 w 1075"/>
                  <a:gd name="T31" fmla="*/ 19 h 1209"/>
                  <a:gd name="T32" fmla="*/ 704 w 1075"/>
                  <a:gd name="T33" fmla="*/ 0 h 1209"/>
                  <a:gd name="T34" fmla="*/ 856 w 1075"/>
                  <a:gd name="T35" fmla="*/ 19 h 1209"/>
                  <a:gd name="T36" fmla="*/ 970 w 1075"/>
                  <a:gd name="T37" fmla="*/ 57 h 1209"/>
                  <a:gd name="T38" fmla="*/ 1046 w 1075"/>
                  <a:gd name="T39" fmla="*/ 114 h 1209"/>
                  <a:gd name="T40" fmla="*/ 1075 w 1075"/>
                  <a:gd name="T41" fmla="*/ 200 h 1209"/>
                  <a:gd name="T42" fmla="*/ 1065 w 1075"/>
                  <a:gd name="T43" fmla="*/ 238 h 1209"/>
                  <a:gd name="T44" fmla="*/ 1046 w 1075"/>
                  <a:gd name="T45" fmla="*/ 266 h 1209"/>
                  <a:gd name="T46" fmla="*/ 1027 w 1075"/>
                  <a:gd name="T47" fmla="*/ 285 h 1209"/>
                  <a:gd name="T48" fmla="*/ 989 w 1075"/>
                  <a:gd name="T49" fmla="*/ 305 h 1209"/>
                  <a:gd name="T50" fmla="*/ 951 w 1075"/>
                  <a:gd name="T51" fmla="*/ 314 h 1209"/>
                  <a:gd name="T52" fmla="*/ 865 w 1075"/>
                  <a:gd name="T53" fmla="*/ 285 h 1209"/>
                  <a:gd name="T54" fmla="*/ 799 w 1075"/>
                  <a:gd name="T55" fmla="*/ 238 h 1209"/>
                  <a:gd name="T56" fmla="*/ 732 w 1075"/>
                  <a:gd name="T57" fmla="*/ 171 h 1209"/>
                  <a:gd name="T58" fmla="*/ 666 w 1075"/>
                  <a:gd name="T59" fmla="*/ 114 h 1209"/>
                  <a:gd name="T60" fmla="*/ 580 w 1075"/>
                  <a:gd name="T61" fmla="*/ 95 h 1209"/>
                  <a:gd name="T62" fmla="*/ 485 w 1075"/>
                  <a:gd name="T63" fmla="*/ 114 h 1209"/>
                  <a:gd name="T64" fmla="*/ 399 w 1075"/>
                  <a:gd name="T65" fmla="*/ 181 h 1209"/>
                  <a:gd name="T66" fmla="*/ 333 w 1075"/>
                  <a:gd name="T67" fmla="*/ 285 h 1209"/>
                  <a:gd name="T68" fmla="*/ 295 w 1075"/>
                  <a:gd name="T69" fmla="*/ 419 h 1209"/>
                  <a:gd name="T70" fmla="*/ 276 w 1075"/>
                  <a:gd name="T71" fmla="*/ 571 h 1209"/>
                  <a:gd name="T72" fmla="*/ 295 w 1075"/>
                  <a:gd name="T73" fmla="*/ 733 h 1209"/>
                  <a:gd name="T74" fmla="*/ 342 w 1075"/>
                  <a:gd name="T75" fmla="*/ 876 h 1209"/>
                  <a:gd name="T76" fmla="*/ 409 w 1075"/>
                  <a:gd name="T77" fmla="*/ 981 h 1209"/>
                  <a:gd name="T78" fmla="*/ 504 w 1075"/>
                  <a:gd name="T79" fmla="*/ 1047 h 1209"/>
                  <a:gd name="T80" fmla="*/ 627 w 1075"/>
                  <a:gd name="T81" fmla="*/ 1066 h 1209"/>
                  <a:gd name="T82" fmla="*/ 723 w 1075"/>
                  <a:gd name="T83" fmla="*/ 1057 h 1209"/>
                  <a:gd name="T84" fmla="*/ 818 w 1075"/>
                  <a:gd name="T85" fmla="*/ 1019 h 1209"/>
                  <a:gd name="T86" fmla="*/ 913 w 1075"/>
                  <a:gd name="T87" fmla="*/ 952 h 1209"/>
                  <a:gd name="T88" fmla="*/ 1008 w 1075"/>
                  <a:gd name="T89" fmla="*/ 857 h 1209"/>
                  <a:gd name="T90" fmla="*/ 1065 w 1075"/>
                  <a:gd name="T91" fmla="*/ 905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75" h="1209">
                    <a:moveTo>
                      <a:pt x="1065" y="905"/>
                    </a:moveTo>
                    <a:lnTo>
                      <a:pt x="941" y="1038"/>
                    </a:lnTo>
                    <a:lnTo>
                      <a:pt x="818" y="1133"/>
                    </a:lnTo>
                    <a:lnTo>
                      <a:pt x="675" y="1190"/>
                    </a:lnTo>
                    <a:lnTo>
                      <a:pt x="523" y="1209"/>
                    </a:lnTo>
                    <a:lnTo>
                      <a:pt x="371" y="1190"/>
                    </a:lnTo>
                    <a:lnTo>
                      <a:pt x="247" y="1133"/>
                    </a:lnTo>
                    <a:lnTo>
                      <a:pt x="142" y="1047"/>
                    </a:lnTo>
                    <a:lnTo>
                      <a:pt x="66" y="943"/>
                    </a:lnTo>
                    <a:lnTo>
                      <a:pt x="9" y="809"/>
                    </a:lnTo>
                    <a:lnTo>
                      <a:pt x="0" y="647"/>
                    </a:lnTo>
                    <a:lnTo>
                      <a:pt x="19" y="466"/>
                    </a:lnTo>
                    <a:lnTo>
                      <a:pt x="85" y="314"/>
                    </a:lnTo>
                    <a:lnTo>
                      <a:pt x="190" y="181"/>
                    </a:lnTo>
                    <a:lnTo>
                      <a:pt x="333" y="85"/>
                    </a:lnTo>
                    <a:lnTo>
                      <a:pt x="504" y="19"/>
                    </a:lnTo>
                    <a:lnTo>
                      <a:pt x="704" y="0"/>
                    </a:lnTo>
                    <a:lnTo>
                      <a:pt x="856" y="19"/>
                    </a:lnTo>
                    <a:lnTo>
                      <a:pt x="970" y="57"/>
                    </a:lnTo>
                    <a:lnTo>
                      <a:pt x="1046" y="114"/>
                    </a:lnTo>
                    <a:lnTo>
                      <a:pt x="1075" y="200"/>
                    </a:lnTo>
                    <a:lnTo>
                      <a:pt x="1065" y="238"/>
                    </a:lnTo>
                    <a:lnTo>
                      <a:pt x="1046" y="266"/>
                    </a:lnTo>
                    <a:lnTo>
                      <a:pt x="1027" y="285"/>
                    </a:lnTo>
                    <a:lnTo>
                      <a:pt x="989" y="305"/>
                    </a:lnTo>
                    <a:lnTo>
                      <a:pt x="951" y="314"/>
                    </a:lnTo>
                    <a:lnTo>
                      <a:pt x="865" y="285"/>
                    </a:lnTo>
                    <a:lnTo>
                      <a:pt x="799" y="238"/>
                    </a:lnTo>
                    <a:lnTo>
                      <a:pt x="732" y="171"/>
                    </a:lnTo>
                    <a:lnTo>
                      <a:pt x="666" y="114"/>
                    </a:lnTo>
                    <a:lnTo>
                      <a:pt x="580" y="95"/>
                    </a:lnTo>
                    <a:lnTo>
                      <a:pt x="485" y="114"/>
                    </a:lnTo>
                    <a:lnTo>
                      <a:pt x="399" y="181"/>
                    </a:lnTo>
                    <a:lnTo>
                      <a:pt x="333" y="285"/>
                    </a:lnTo>
                    <a:lnTo>
                      <a:pt x="295" y="419"/>
                    </a:lnTo>
                    <a:lnTo>
                      <a:pt x="276" y="571"/>
                    </a:lnTo>
                    <a:lnTo>
                      <a:pt x="295" y="733"/>
                    </a:lnTo>
                    <a:lnTo>
                      <a:pt x="342" y="876"/>
                    </a:lnTo>
                    <a:lnTo>
                      <a:pt x="409" y="981"/>
                    </a:lnTo>
                    <a:lnTo>
                      <a:pt x="504" y="1047"/>
                    </a:lnTo>
                    <a:lnTo>
                      <a:pt x="627" y="1066"/>
                    </a:lnTo>
                    <a:lnTo>
                      <a:pt x="723" y="1057"/>
                    </a:lnTo>
                    <a:lnTo>
                      <a:pt x="818" y="1019"/>
                    </a:lnTo>
                    <a:lnTo>
                      <a:pt x="913" y="952"/>
                    </a:lnTo>
                    <a:lnTo>
                      <a:pt x="1008" y="857"/>
                    </a:lnTo>
                    <a:lnTo>
                      <a:pt x="1065" y="905"/>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6" name="Freeform 25"/>
              <p:cNvSpPr>
                <a:spLocks noEditPoints="1"/>
              </p:cNvSpPr>
              <p:nvPr/>
            </p:nvSpPr>
            <p:spPr bwMode="auto">
              <a:xfrm>
                <a:off x="14738784" y="32821979"/>
                <a:ext cx="1190614" cy="1104722"/>
              </a:xfrm>
              <a:custGeom>
                <a:avLst/>
                <a:gdLst>
                  <a:gd name="T0" fmla="*/ 646 w 1303"/>
                  <a:gd name="T1" fmla="*/ 0 h 1209"/>
                  <a:gd name="T2" fmla="*/ 818 w 1303"/>
                  <a:gd name="T3" fmla="*/ 19 h 1209"/>
                  <a:gd name="T4" fmla="*/ 951 w 1303"/>
                  <a:gd name="T5" fmla="*/ 57 h 1209"/>
                  <a:gd name="T6" fmla="*/ 1065 w 1303"/>
                  <a:gd name="T7" fmla="*/ 124 h 1209"/>
                  <a:gd name="T8" fmla="*/ 1160 w 1303"/>
                  <a:gd name="T9" fmla="*/ 209 h 1209"/>
                  <a:gd name="T10" fmla="*/ 1227 w 1303"/>
                  <a:gd name="T11" fmla="*/ 295 h 1209"/>
                  <a:gd name="T12" fmla="*/ 1274 w 1303"/>
                  <a:gd name="T13" fmla="*/ 400 h 1209"/>
                  <a:gd name="T14" fmla="*/ 1303 w 1303"/>
                  <a:gd name="T15" fmla="*/ 505 h 1209"/>
                  <a:gd name="T16" fmla="*/ 1303 w 1303"/>
                  <a:gd name="T17" fmla="*/ 600 h 1209"/>
                  <a:gd name="T18" fmla="*/ 1284 w 1303"/>
                  <a:gd name="T19" fmla="*/ 762 h 1209"/>
                  <a:gd name="T20" fmla="*/ 1227 w 1303"/>
                  <a:gd name="T21" fmla="*/ 914 h 1209"/>
                  <a:gd name="T22" fmla="*/ 1122 w 1303"/>
                  <a:gd name="T23" fmla="*/ 1028 h 1209"/>
                  <a:gd name="T24" fmla="*/ 989 w 1303"/>
                  <a:gd name="T25" fmla="*/ 1124 h 1209"/>
                  <a:gd name="T26" fmla="*/ 837 w 1303"/>
                  <a:gd name="T27" fmla="*/ 1181 h 1209"/>
                  <a:gd name="T28" fmla="*/ 665 w 1303"/>
                  <a:gd name="T29" fmla="*/ 1209 h 1209"/>
                  <a:gd name="T30" fmla="*/ 475 w 1303"/>
                  <a:gd name="T31" fmla="*/ 1181 h 1209"/>
                  <a:gd name="T32" fmla="*/ 313 w 1303"/>
                  <a:gd name="T33" fmla="*/ 1133 h 1209"/>
                  <a:gd name="T34" fmla="*/ 180 w 1303"/>
                  <a:gd name="T35" fmla="*/ 1038 h 1209"/>
                  <a:gd name="T36" fmla="*/ 85 w 1303"/>
                  <a:gd name="T37" fmla="*/ 914 h 1209"/>
                  <a:gd name="T38" fmla="*/ 28 w 1303"/>
                  <a:gd name="T39" fmla="*/ 771 h 1209"/>
                  <a:gd name="T40" fmla="*/ 0 w 1303"/>
                  <a:gd name="T41" fmla="*/ 590 h 1209"/>
                  <a:gd name="T42" fmla="*/ 19 w 1303"/>
                  <a:gd name="T43" fmla="*/ 428 h 1209"/>
                  <a:gd name="T44" fmla="*/ 85 w 1303"/>
                  <a:gd name="T45" fmla="*/ 276 h 1209"/>
                  <a:gd name="T46" fmla="*/ 180 w 1303"/>
                  <a:gd name="T47" fmla="*/ 162 h 1209"/>
                  <a:gd name="T48" fmla="*/ 304 w 1303"/>
                  <a:gd name="T49" fmla="*/ 76 h 1209"/>
                  <a:gd name="T50" fmla="*/ 466 w 1303"/>
                  <a:gd name="T51" fmla="*/ 19 h 1209"/>
                  <a:gd name="T52" fmla="*/ 646 w 1303"/>
                  <a:gd name="T53" fmla="*/ 0 h 1209"/>
                  <a:gd name="T54" fmla="*/ 703 w 1303"/>
                  <a:gd name="T55" fmla="*/ 1114 h 1209"/>
                  <a:gd name="T56" fmla="*/ 808 w 1303"/>
                  <a:gd name="T57" fmla="*/ 1095 h 1209"/>
                  <a:gd name="T58" fmla="*/ 894 w 1303"/>
                  <a:gd name="T59" fmla="*/ 1038 h 1209"/>
                  <a:gd name="T60" fmla="*/ 960 w 1303"/>
                  <a:gd name="T61" fmla="*/ 952 h 1209"/>
                  <a:gd name="T62" fmla="*/ 1008 w 1303"/>
                  <a:gd name="T63" fmla="*/ 838 h 1209"/>
                  <a:gd name="T64" fmla="*/ 1017 w 1303"/>
                  <a:gd name="T65" fmla="*/ 695 h 1209"/>
                  <a:gd name="T66" fmla="*/ 998 w 1303"/>
                  <a:gd name="T67" fmla="*/ 505 h 1209"/>
                  <a:gd name="T68" fmla="*/ 941 w 1303"/>
                  <a:gd name="T69" fmla="*/ 333 h 1209"/>
                  <a:gd name="T70" fmla="*/ 846 w 1303"/>
                  <a:gd name="T71" fmla="*/ 209 h 1209"/>
                  <a:gd name="T72" fmla="*/ 741 w 1303"/>
                  <a:gd name="T73" fmla="*/ 124 h 1209"/>
                  <a:gd name="T74" fmla="*/ 608 w 1303"/>
                  <a:gd name="T75" fmla="*/ 95 h 1209"/>
                  <a:gd name="T76" fmla="*/ 504 w 1303"/>
                  <a:gd name="T77" fmla="*/ 114 h 1209"/>
                  <a:gd name="T78" fmla="*/ 418 w 1303"/>
                  <a:gd name="T79" fmla="*/ 162 h 1209"/>
                  <a:gd name="T80" fmla="*/ 352 w 1303"/>
                  <a:gd name="T81" fmla="*/ 257 h 1209"/>
                  <a:gd name="T82" fmla="*/ 304 w 1303"/>
                  <a:gd name="T83" fmla="*/ 371 h 1209"/>
                  <a:gd name="T84" fmla="*/ 294 w 1303"/>
                  <a:gd name="T85" fmla="*/ 514 h 1209"/>
                  <a:gd name="T86" fmla="*/ 313 w 1303"/>
                  <a:gd name="T87" fmla="*/ 705 h 1209"/>
                  <a:gd name="T88" fmla="*/ 371 w 1303"/>
                  <a:gd name="T89" fmla="*/ 866 h 1209"/>
                  <a:gd name="T90" fmla="*/ 456 w 1303"/>
                  <a:gd name="T91" fmla="*/ 1000 h 1209"/>
                  <a:gd name="T92" fmla="*/ 570 w 1303"/>
                  <a:gd name="T93" fmla="*/ 1085 h 1209"/>
                  <a:gd name="T94" fmla="*/ 703 w 1303"/>
                  <a:gd name="T95" fmla="*/ 1114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03" h="1209">
                    <a:moveTo>
                      <a:pt x="646" y="0"/>
                    </a:moveTo>
                    <a:lnTo>
                      <a:pt x="818" y="19"/>
                    </a:lnTo>
                    <a:lnTo>
                      <a:pt x="951" y="57"/>
                    </a:lnTo>
                    <a:lnTo>
                      <a:pt x="1065" y="124"/>
                    </a:lnTo>
                    <a:lnTo>
                      <a:pt x="1160" y="209"/>
                    </a:lnTo>
                    <a:lnTo>
                      <a:pt x="1227" y="295"/>
                    </a:lnTo>
                    <a:lnTo>
                      <a:pt x="1274" y="400"/>
                    </a:lnTo>
                    <a:lnTo>
                      <a:pt x="1303" y="505"/>
                    </a:lnTo>
                    <a:lnTo>
                      <a:pt x="1303" y="600"/>
                    </a:lnTo>
                    <a:lnTo>
                      <a:pt x="1284" y="762"/>
                    </a:lnTo>
                    <a:lnTo>
                      <a:pt x="1227" y="914"/>
                    </a:lnTo>
                    <a:lnTo>
                      <a:pt x="1122" y="1028"/>
                    </a:lnTo>
                    <a:lnTo>
                      <a:pt x="989" y="1124"/>
                    </a:lnTo>
                    <a:lnTo>
                      <a:pt x="837" y="1181"/>
                    </a:lnTo>
                    <a:lnTo>
                      <a:pt x="665" y="1209"/>
                    </a:lnTo>
                    <a:lnTo>
                      <a:pt x="475" y="1181"/>
                    </a:lnTo>
                    <a:lnTo>
                      <a:pt x="313" y="1133"/>
                    </a:lnTo>
                    <a:lnTo>
                      <a:pt x="180" y="1038"/>
                    </a:lnTo>
                    <a:lnTo>
                      <a:pt x="85" y="914"/>
                    </a:lnTo>
                    <a:lnTo>
                      <a:pt x="28" y="771"/>
                    </a:lnTo>
                    <a:lnTo>
                      <a:pt x="0" y="590"/>
                    </a:lnTo>
                    <a:lnTo>
                      <a:pt x="19" y="428"/>
                    </a:lnTo>
                    <a:lnTo>
                      <a:pt x="85" y="276"/>
                    </a:lnTo>
                    <a:lnTo>
                      <a:pt x="180" y="162"/>
                    </a:lnTo>
                    <a:lnTo>
                      <a:pt x="304" y="76"/>
                    </a:lnTo>
                    <a:lnTo>
                      <a:pt x="466" y="19"/>
                    </a:lnTo>
                    <a:lnTo>
                      <a:pt x="646" y="0"/>
                    </a:lnTo>
                    <a:close/>
                    <a:moveTo>
                      <a:pt x="703" y="1114"/>
                    </a:moveTo>
                    <a:lnTo>
                      <a:pt x="808" y="1095"/>
                    </a:lnTo>
                    <a:lnTo>
                      <a:pt x="894" y="1038"/>
                    </a:lnTo>
                    <a:lnTo>
                      <a:pt x="960" y="952"/>
                    </a:lnTo>
                    <a:lnTo>
                      <a:pt x="1008" y="838"/>
                    </a:lnTo>
                    <a:lnTo>
                      <a:pt x="1017" y="695"/>
                    </a:lnTo>
                    <a:lnTo>
                      <a:pt x="998" y="505"/>
                    </a:lnTo>
                    <a:lnTo>
                      <a:pt x="941" y="333"/>
                    </a:lnTo>
                    <a:lnTo>
                      <a:pt x="846" y="209"/>
                    </a:lnTo>
                    <a:lnTo>
                      <a:pt x="741" y="124"/>
                    </a:lnTo>
                    <a:lnTo>
                      <a:pt x="608" y="95"/>
                    </a:lnTo>
                    <a:lnTo>
                      <a:pt x="504" y="114"/>
                    </a:lnTo>
                    <a:lnTo>
                      <a:pt x="418" y="162"/>
                    </a:lnTo>
                    <a:lnTo>
                      <a:pt x="352" y="257"/>
                    </a:lnTo>
                    <a:lnTo>
                      <a:pt x="304" y="371"/>
                    </a:lnTo>
                    <a:lnTo>
                      <a:pt x="294" y="514"/>
                    </a:lnTo>
                    <a:lnTo>
                      <a:pt x="313" y="705"/>
                    </a:lnTo>
                    <a:lnTo>
                      <a:pt x="371" y="866"/>
                    </a:lnTo>
                    <a:lnTo>
                      <a:pt x="456" y="1000"/>
                    </a:lnTo>
                    <a:lnTo>
                      <a:pt x="570" y="1085"/>
                    </a:lnTo>
                    <a:lnTo>
                      <a:pt x="703" y="1114"/>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7" name="Freeform 26"/>
              <p:cNvSpPr>
                <a:spLocks/>
              </p:cNvSpPr>
              <p:nvPr/>
            </p:nvSpPr>
            <p:spPr bwMode="auto">
              <a:xfrm>
                <a:off x="16041788" y="32821979"/>
                <a:ext cx="982279" cy="1104722"/>
              </a:xfrm>
              <a:custGeom>
                <a:avLst/>
                <a:gdLst>
                  <a:gd name="T0" fmla="*/ 1066 w 1075"/>
                  <a:gd name="T1" fmla="*/ 905 h 1209"/>
                  <a:gd name="T2" fmla="*/ 951 w 1075"/>
                  <a:gd name="T3" fmla="*/ 1038 h 1209"/>
                  <a:gd name="T4" fmla="*/ 818 w 1075"/>
                  <a:gd name="T5" fmla="*/ 1133 h 1209"/>
                  <a:gd name="T6" fmla="*/ 676 w 1075"/>
                  <a:gd name="T7" fmla="*/ 1190 h 1209"/>
                  <a:gd name="T8" fmla="*/ 523 w 1075"/>
                  <a:gd name="T9" fmla="*/ 1209 h 1209"/>
                  <a:gd name="T10" fmla="*/ 371 w 1075"/>
                  <a:gd name="T11" fmla="*/ 1190 h 1209"/>
                  <a:gd name="T12" fmla="*/ 248 w 1075"/>
                  <a:gd name="T13" fmla="*/ 1133 h 1209"/>
                  <a:gd name="T14" fmla="*/ 143 w 1075"/>
                  <a:gd name="T15" fmla="*/ 1047 h 1209"/>
                  <a:gd name="T16" fmla="*/ 67 w 1075"/>
                  <a:gd name="T17" fmla="*/ 943 h 1209"/>
                  <a:gd name="T18" fmla="*/ 19 w 1075"/>
                  <a:gd name="T19" fmla="*/ 809 h 1209"/>
                  <a:gd name="T20" fmla="*/ 0 w 1075"/>
                  <a:gd name="T21" fmla="*/ 647 h 1209"/>
                  <a:gd name="T22" fmla="*/ 19 w 1075"/>
                  <a:gd name="T23" fmla="*/ 466 h 1209"/>
                  <a:gd name="T24" fmla="*/ 86 w 1075"/>
                  <a:gd name="T25" fmla="*/ 314 h 1209"/>
                  <a:gd name="T26" fmla="*/ 200 w 1075"/>
                  <a:gd name="T27" fmla="*/ 181 h 1209"/>
                  <a:gd name="T28" fmla="*/ 333 w 1075"/>
                  <a:gd name="T29" fmla="*/ 85 h 1209"/>
                  <a:gd name="T30" fmla="*/ 504 w 1075"/>
                  <a:gd name="T31" fmla="*/ 19 h 1209"/>
                  <a:gd name="T32" fmla="*/ 704 w 1075"/>
                  <a:gd name="T33" fmla="*/ 0 h 1209"/>
                  <a:gd name="T34" fmla="*/ 856 w 1075"/>
                  <a:gd name="T35" fmla="*/ 19 h 1209"/>
                  <a:gd name="T36" fmla="*/ 970 w 1075"/>
                  <a:gd name="T37" fmla="*/ 57 h 1209"/>
                  <a:gd name="T38" fmla="*/ 1047 w 1075"/>
                  <a:gd name="T39" fmla="*/ 114 h 1209"/>
                  <a:gd name="T40" fmla="*/ 1075 w 1075"/>
                  <a:gd name="T41" fmla="*/ 200 h 1209"/>
                  <a:gd name="T42" fmla="*/ 1066 w 1075"/>
                  <a:gd name="T43" fmla="*/ 238 h 1209"/>
                  <a:gd name="T44" fmla="*/ 1056 w 1075"/>
                  <a:gd name="T45" fmla="*/ 266 h 1209"/>
                  <a:gd name="T46" fmla="*/ 1028 w 1075"/>
                  <a:gd name="T47" fmla="*/ 285 h 1209"/>
                  <a:gd name="T48" fmla="*/ 989 w 1075"/>
                  <a:gd name="T49" fmla="*/ 305 h 1209"/>
                  <a:gd name="T50" fmla="*/ 951 w 1075"/>
                  <a:gd name="T51" fmla="*/ 314 h 1209"/>
                  <a:gd name="T52" fmla="*/ 866 w 1075"/>
                  <a:gd name="T53" fmla="*/ 285 h 1209"/>
                  <a:gd name="T54" fmla="*/ 799 w 1075"/>
                  <a:gd name="T55" fmla="*/ 238 h 1209"/>
                  <a:gd name="T56" fmla="*/ 733 w 1075"/>
                  <a:gd name="T57" fmla="*/ 171 h 1209"/>
                  <a:gd name="T58" fmla="*/ 666 w 1075"/>
                  <a:gd name="T59" fmla="*/ 114 h 1209"/>
                  <a:gd name="T60" fmla="*/ 590 w 1075"/>
                  <a:gd name="T61" fmla="*/ 95 h 1209"/>
                  <a:gd name="T62" fmla="*/ 485 w 1075"/>
                  <a:gd name="T63" fmla="*/ 114 h 1209"/>
                  <a:gd name="T64" fmla="*/ 400 w 1075"/>
                  <a:gd name="T65" fmla="*/ 181 h 1209"/>
                  <a:gd name="T66" fmla="*/ 343 w 1075"/>
                  <a:gd name="T67" fmla="*/ 285 h 1209"/>
                  <a:gd name="T68" fmla="*/ 295 w 1075"/>
                  <a:gd name="T69" fmla="*/ 419 h 1209"/>
                  <a:gd name="T70" fmla="*/ 276 w 1075"/>
                  <a:gd name="T71" fmla="*/ 571 h 1209"/>
                  <a:gd name="T72" fmla="*/ 295 w 1075"/>
                  <a:gd name="T73" fmla="*/ 733 h 1209"/>
                  <a:gd name="T74" fmla="*/ 343 w 1075"/>
                  <a:gd name="T75" fmla="*/ 876 h 1209"/>
                  <a:gd name="T76" fmla="*/ 419 w 1075"/>
                  <a:gd name="T77" fmla="*/ 981 h 1209"/>
                  <a:gd name="T78" fmla="*/ 514 w 1075"/>
                  <a:gd name="T79" fmla="*/ 1047 h 1209"/>
                  <a:gd name="T80" fmla="*/ 628 w 1075"/>
                  <a:gd name="T81" fmla="*/ 1066 h 1209"/>
                  <a:gd name="T82" fmla="*/ 723 w 1075"/>
                  <a:gd name="T83" fmla="*/ 1057 h 1209"/>
                  <a:gd name="T84" fmla="*/ 818 w 1075"/>
                  <a:gd name="T85" fmla="*/ 1019 h 1209"/>
                  <a:gd name="T86" fmla="*/ 913 w 1075"/>
                  <a:gd name="T87" fmla="*/ 952 h 1209"/>
                  <a:gd name="T88" fmla="*/ 1018 w 1075"/>
                  <a:gd name="T89" fmla="*/ 857 h 1209"/>
                  <a:gd name="T90" fmla="*/ 1066 w 1075"/>
                  <a:gd name="T91" fmla="*/ 905 h 1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75" h="1209">
                    <a:moveTo>
                      <a:pt x="1066" y="905"/>
                    </a:moveTo>
                    <a:lnTo>
                      <a:pt x="951" y="1038"/>
                    </a:lnTo>
                    <a:lnTo>
                      <a:pt x="818" y="1133"/>
                    </a:lnTo>
                    <a:lnTo>
                      <a:pt x="676" y="1190"/>
                    </a:lnTo>
                    <a:lnTo>
                      <a:pt x="523" y="1209"/>
                    </a:lnTo>
                    <a:lnTo>
                      <a:pt x="371" y="1190"/>
                    </a:lnTo>
                    <a:lnTo>
                      <a:pt x="248" y="1133"/>
                    </a:lnTo>
                    <a:lnTo>
                      <a:pt x="143" y="1047"/>
                    </a:lnTo>
                    <a:lnTo>
                      <a:pt x="67" y="943"/>
                    </a:lnTo>
                    <a:lnTo>
                      <a:pt x="19" y="809"/>
                    </a:lnTo>
                    <a:lnTo>
                      <a:pt x="0" y="647"/>
                    </a:lnTo>
                    <a:lnTo>
                      <a:pt x="19" y="466"/>
                    </a:lnTo>
                    <a:lnTo>
                      <a:pt x="86" y="314"/>
                    </a:lnTo>
                    <a:lnTo>
                      <a:pt x="200" y="181"/>
                    </a:lnTo>
                    <a:lnTo>
                      <a:pt x="333" y="85"/>
                    </a:lnTo>
                    <a:lnTo>
                      <a:pt x="504" y="19"/>
                    </a:lnTo>
                    <a:lnTo>
                      <a:pt x="704" y="0"/>
                    </a:lnTo>
                    <a:lnTo>
                      <a:pt x="856" y="19"/>
                    </a:lnTo>
                    <a:lnTo>
                      <a:pt x="970" y="57"/>
                    </a:lnTo>
                    <a:lnTo>
                      <a:pt x="1047" y="114"/>
                    </a:lnTo>
                    <a:lnTo>
                      <a:pt x="1075" y="200"/>
                    </a:lnTo>
                    <a:lnTo>
                      <a:pt x="1066" y="238"/>
                    </a:lnTo>
                    <a:lnTo>
                      <a:pt x="1056" y="266"/>
                    </a:lnTo>
                    <a:lnTo>
                      <a:pt x="1028" y="285"/>
                    </a:lnTo>
                    <a:lnTo>
                      <a:pt x="989" y="305"/>
                    </a:lnTo>
                    <a:lnTo>
                      <a:pt x="951" y="314"/>
                    </a:lnTo>
                    <a:lnTo>
                      <a:pt x="866" y="285"/>
                    </a:lnTo>
                    <a:lnTo>
                      <a:pt x="799" y="238"/>
                    </a:lnTo>
                    <a:lnTo>
                      <a:pt x="733" y="171"/>
                    </a:lnTo>
                    <a:lnTo>
                      <a:pt x="666" y="114"/>
                    </a:lnTo>
                    <a:lnTo>
                      <a:pt x="590" y="95"/>
                    </a:lnTo>
                    <a:lnTo>
                      <a:pt x="485" y="114"/>
                    </a:lnTo>
                    <a:lnTo>
                      <a:pt x="400" y="181"/>
                    </a:lnTo>
                    <a:lnTo>
                      <a:pt x="343" y="285"/>
                    </a:lnTo>
                    <a:lnTo>
                      <a:pt x="295" y="419"/>
                    </a:lnTo>
                    <a:lnTo>
                      <a:pt x="276" y="571"/>
                    </a:lnTo>
                    <a:lnTo>
                      <a:pt x="295" y="733"/>
                    </a:lnTo>
                    <a:lnTo>
                      <a:pt x="343" y="876"/>
                    </a:lnTo>
                    <a:lnTo>
                      <a:pt x="419" y="981"/>
                    </a:lnTo>
                    <a:lnTo>
                      <a:pt x="514" y="1047"/>
                    </a:lnTo>
                    <a:lnTo>
                      <a:pt x="628" y="1066"/>
                    </a:lnTo>
                    <a:lnTo>
                      <a:pt x="723" y="1057"/>
                    </a:lnTo>
                    <a:lnTo>
                      <a:pt x="818" y="1019"/>
                    </a:lnTo>
                    <a:lnTo>
                      <a:pt x="913" y="952"/>
                    </a:lnTo>
                    <a:lnTo>
                      <a:pt x="1018" y="857"/>
                    </a:lnTo>
                    <a:lnTo>
                      <a:pt x="1066" y="905"/>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28" name="Freeform 27"/>
              <p:cNvSpPr>
                <a:spLocks/>
              </p:cNvSpPr>
              <p:nvPr/>
            </p:nvSpPr>
            <p:spPr bwMode="auto">
              <a:xfrm>
                <a:off x="17067927" y="32151288"/>
                <a:ext cx="1337727" cy="1740690"/>
              </a:xfrm>
              <a:custGeom>
                <a:avLst/>
                <a:gdLst>
                  <a:gd name="T0" fmla="*/ 780 w 1464"/>
                  <a:gd name="T1" fmla="*/ 1839 h 1905"/>
                  <a:gd name="T2" fmla="*/ 827 w 1464"/>
                  <a:gd name="T3" fmla="*/ 1839 h 1905"/>
                  <a:gd name="T4" fmla="*/ 856 w 1464"/>
                  <a:gd name="T5" fmla="*/ 1829 h 1905"/>
                  <a:gd name="T6" fmla="*/ 884 w 1464"/>
                  <a:gd name="T7" fmla="*/ 1819 h 1905"/>
                  <a:gd name="T8" fmla="*/ 894 w 1464"/>
                  <a:gd name="T9" fmla="*/ 1800 h 1905"/>
                  <a:gd name="T10" fmla="*/ 894 w 1464"/>
                  <a:gd name="T11" fmla="*/ 1781 h 1905"/>
                  <a:gd name="T12" fmla="*/ 894 w 1464"/>
                  <a:gd name="T13" fmla="*/ 1753 h 1905"/>
                  <a:gd name="T14" fmla="*/ 875 w 1464"/>
                  <a:gd name="T15" fmla="*/ 1724 h 1905"/>
                  <a:gd name="T16" fmla="*/ 846 w 1464"/>
                  <a:gd name="T17" fmla="*/ 1696 h 1905"/>
                  <a:gd name="T18" fmla="*/ 447 w 1464"/>
                  <a:gd name="T19" fmla="*/ 1277 h 1905"/>
                  <a:gd name="T20" fmla="*/ 447 w 1464"/>
                  <a:gd name="T21" fmla="*/ 1629 h 1905"/>
                  <a:gd name="T22" fmla="*/ 466 w 1464"/>
                  <a:gd name="T23" fmla="*/ 1724 h 1905"/>
                  <a:gd name="T24" fmla="*/ 494 w 1464"/>
                  <a:gd name="T25" fmla="*/ 1791 h 1905"/>
                  <a:gd name="T26" fmla="*/ 561 w 1464"/>
                  <a:gd name="T27" fmla="*/ 1829 h 1905"/>
                  <a:gd name="T28" fmla="*/ 656 w 1464"/>
                  <a:gd name="T29" fmla="*/ 1839 h 1905"/>
                  <a:gd name="T30" fmla="*/ 656 w 1464"/>
                  <a:gd name="T31" fmla="*/ 1905 h 1905"/>
                  <a:gd name="T32" fmla="*/ 0 w 1464"/>
                  <a:gd name="T33" fmla="*/ 1905 h 1905"/>
                  <a:gd name="T34" fmla="*/ 0 w 1464"/>
                  <a:gd name="T35" fmla="*/ 1839 h 1905"/>
                  <a:gd name="T36" fmla="*/ 76 w 1464"/>
                  <a:gd name="T37" fmla="*/ 1829 h 1905"/>
                  <a:gd name="T38" fmla="*/ 133 w 1464"/>
                  <a:gd name="T39" fmla="*/ 1791 h 1905"/>
                  <a:gd name="T40" fmla="*/ 171 w 1464"/>
                  <a:gd name="T41" fmla="*/ 1734 h 1905"/>
                  <a:gd name="T42" fmla="*/ 180 w 1464"/>
                  <a:gd name="T43" fmla="*/ 1648 h 1905"/>
                  <a:gd name="T44" fmla="*/ 180 w 1464"/>
                  <a:gd name="T45" fmla="*/ 372 h 1905"/>
                  <a:gd name="T46" fmla="*/ 180 w 1464"/>
                  <a:gd name="T47" fmla="*/ 296 h 1905"/>
                  <a:gd name="T48" fmla="*/ 152 w 1464"/>
                  <a:gd name="T49" fmla="*/ 248 h 1905"/>
                  <a:gd name="T50" fmla="*/ 95 w 1464"/>
                  <a:gd name="T51" fmla="*/ 219 h 1905"/>
                  <a:gd name="T52" fmla="*/ 0 w 1464"/>
                  <a:gd name="T53" fmla="*/ 191 h 1905"/>
                  <a:gd name="T54" fmla="*/ 0 w 1464"/>
                  <a:gd name="T55" fmla="*/ 124 h 1905"/>
                  <a:gd name="T56" fmla="*/ 380 w 1464"/>
                  <a:gd name="T57" fmla="*/ 0 h 1905"/>
                  <a:gd name="T58" fmla="*/ 447 w 1464"/>
                  <a:gd name="T59" fmla="*/ 0 h 1905"/>
                  <a:gd name="T60" fmla="*/ 447 w 1464"/>
                  <a:gd name="T61" fmla="*/ 1239 h 1905"/>
                  <a:gd name="T62" fmla="*/ 780 w 1464"/>
                  <a:gd name="T63" fmla="*/ 981 h 1905"/>
                  <a:gd name="T64" fmla="*/ 827 w 1464"/>
                  <a:gd name="T65" fmla="*/ 953 h 1905"/>
                  <a:gd name="T66" fmla="*/ 856 w 1464"/>
                  <a:gd name="T67" fmla="*/ 924 h 1905"/>
                  <a:gd name="T68" fmla="*/ 875 w 1464"/>
                  <a:gd name="T69" fmla="*/ 905 h 1905"/>
                  <a:gd name="T70" fmla="*/ 884 w 1464"/>
                  <a:gd name="T71" fmla="*/ 896 h 1905"/>
                  <a:gd name="T72" fmla="*/ 884 w 1464"/>
                  <a:gd name="T73" fmla="*/ 877 h 1905"/>
                  <a:gd name="T74" fmla="*/ 884 w 1464"/>
                  <a:gd name="T75" fmla="*/ 867 h 1905"/>
                  <a:gd name="T76" fmla="*/ 875 w 1464"/>
                  <a:gd name="T77" fmla="*/ 858 h 1905"/>
                  <a:gd name="T78" fmla="*/ 856 w 1464"/>
                  <a:gd name="T79" fmla="*/ 848 h 1905"/>
                  <a:gd name="T80" fmla="*/ 827 w 1464"/>
                  <a:gd name="T81" fmla="*/ 839 h 1905"/>
                  <a:gd name="T82" fmla="*/ 789 w 1464"/>
                  <a:gd name="T83" fmla="*/ 839 h 1905"/>
                  <a:gd name="T84" fmla="*/ 742 w 1464"/>
                  <a:gd name="T85" fmla="*/ 839 h 1905"/>
                  <a:gd name="T86" fmla="*/ 742 w 1464"/>
                  <a:gd name="T87" fmla="*/ 762 h 1905"/>
                  <a:gd name="T88" fmla="*/ 1360 w 1464"/>
                  <a:gd name="T89" fmla="*/ 762 h 1905"/>
                  <a:gd name="T90" fmla="*/ 1360 w 1464"/>
                  <a:gd name="T91" fmla="*/ 839 h 1905"/>
                  <a:gd name="T92" fmla="*/ 1236 w 1464"/>
                  <a:gd name="T93" fmla="*/ 848 h 1905"/>
                  <a:gd name="T94" fmla="*/ 1131 w 1464"/>
                  <a:gd name="T95" fmla="*/ 877 h 1905"/>
                  <a:gd name="T96" fmla="*/ 1027 w 1464"/>
                  <a:gd name="T97" fmla="*/ 934 h 1905"/>
                  <a:gd name="T98" fmla="*/ 894 w 1464"/>
                  <a:gd name="T99" fmla="*/ 1029 h 1905"/>
                  <a:gd name="T100" fmla="*/ 694 w 1464"/>
                  <a:gd name="T101" fmla="*/ 1181 h 1905"/>
                  <a:gd name="T102" fmla="*/ 1198 w 1464"/>
                  <a:gd name="T103" fmla="*/ 1715 h 1905"/>
                  <a:gd name="T104" fmla="*/ 1265 w 1464"/>
                  <a:gd name="T105" fmla="*/ 1772 h 1905"/>
                  <a:gd name="T106" fmla="*/ 1360 w 1464"/>
                  <a:gd name="T107" fmla="*/ 1819 h 1905"/>
                  <a:gd name="T108" fmla="*/ 1464 w 1464"/>
                  <a:gd name="T109" fmla="*/ 1839 h 1905"/>
                  <a:gd name="T110" fmla="*/ 1464 w 1464"/>
                  <a:gd name="T111" fmla="*/ 1905 h 1905"/>
                  <a:gd name="T112" fmla="*/ 780 w 1464"/>
                  <a:gd name="T113" fmla="*/ 1905 h 1905"/>
                  <a:gd name="T114" fmla="*/ 780 w 1464"/>
                  <a:gd name="T115" fmla="*/ 1839 h 1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64" h="1905">
                    <a:moveTo>
                      <a:pt x="780" y="1839"/>
                    </a:moveTo>
                    <a:lnTo>
                      <a:pt x="827" y="1839"/>
                    </a:lnTo>
                    <a:lnTo>
                      <a:pt x="856" y="1829"/>
                    </a:lnTo>
                    <a:lnTo>
                      <a:pt x="884" y="1819"/>
                    </a:lnTo>
                    <a:lnTo>
                      <a:pt x="894" y="1800"/>
                    </a:lnTo>
                    <a:lnTo>
                      <a:pt x="894" y="1781"/>
                    </a:lnTo>
                    <a:lnTo>
                      <a:pt x="894" y="1753"/>
                    </a:lnTo>
                    <a:lnTo>
                      <a:pt x="875" y="1724"/>
                    </a:lnTo>
                    <a:lnTo>
                      <a:pt x="846" y="1696"/>
                    </a:lnTo>
                    <a:lnTo>
                      <a:pt x="447" y="1277"/>
                    </a:lnTo>
                    <a:lnTo>
                      <a:pt x="447" y="1629"/>
                    </a:lnTo>
                    <a:lnTo>
                      <a:pt x="466" y="1724"/>
                    </a:lnTo>
                    <a:lnTo>
                      <a:pt x="494" y="1791"/>
                    </a:lnTo>
                    <a:lnTo>
                      <a:pt x="561" y="1829"/>
                    </a:lnTo>
                    <a:lnTo>
                      <a:pt x="656" y="1839"/>
                    </a:lnTo>
                    <a:lnTo>
                      <a:pt x="656" y="1905"/>
                    </a:lnTo>
                    <a:lnTo>
                      <a:pt x="0" y="1905"/>
                    </a:lnTo>
                    <a:lnTo>
                      <a:pt x="0" y="1839"/>
                    </a:lnTo>
                    <a:lnTo>
                      <a:pt x="76" y="1829"/>
                    </a:lnTo>
                    <a:lnTo>
                      <a:pt x="133" y="1791"/>
                    </a:lnTo>
                    <a:lnTo>
                      <a:pt x="171" y="1734"/>
                    </a:lnTo>
                    <a:lnTo>
                      <a:pt x="180" y="1648"/>
                    </a:lnTo>
                    <a:lnTo>
                      <a:pt x="180" y="372"/>
                    </a:lnTo>
                    <a:lnTo>
                      <a:pt x="180" y="296"/>
                    </a:lnTo>
                    <a:lnTo>
                      <a:pt x="152" y="248"/>
                    </a:lnTo>
                    <a:lnTo>
                      <a:pt x="95" y="219"/>
                    </a:lnTo>
                    <a:lnTo>
                      <a:pt x="0" y="191"/>
                    </a:lnTo>
                    <a:lnTo>
                      <a:pt x="0" y="124"/>
                    </a:lnTo>
                    <a:lnTo>
                      <a:pt x="380" y="0"/>
                    </a:lnTo>
                    <a:lnTo>
                      <a:pt x="447" y="0"/>
                    </a:lnTo>
                    <a:lnTo>
                      <a:pt x="447" y="1239"/>
                    </a:lnTo>
                    <a:lnTo>
                      <a:pt x="780" y="981"/>
                    </a:lnTo>
                    <a:lnTo>
                      <a:pt x="827" y="953"/>
                    </a:lnTo>
                    <a:lnTo>
                      <a:pt x="856" y="924"/>
                    </a:lnTo>
                    <a:lnTo>
                      <a:pt x="875" y="905"/>
                    </a:lnTo>
                    <a:lnTo>
                      <a:pt x="884" y="896"/>
                    </a:lnTo>
                    <a:lnTo>
                      <a:pt x="884" y="877"/>
                    </a:lnTo>
                    <a:lnTo>
                      <a:pt x="884" y="867"/>
                    </a:lnTo>
                    <a:lnTo>
                      <a:pt x="875" y="858"/>
                    </a:lnTo>
                    <a:lnTo>
                      <a:pt x="856" y="848"/>
                    </a:lnTo>
                    <a:lnTo>
                      <a:pt x="827" y="839"/>
                    </a:lnTo>
                    <a:lnTo>
                      <a:pt x="789" y="839"/>
                    </a:lnTo>
                    <a:lnTo>
                      <a:pt x="742" y="839"/>
                    </a:lnTo>
                    <a:lnTo>
                      <a:pt x="742" y="762"/>
                    </a:lnTo>
                    <a:lnTo>
                      <a:pt x="1360" y="762"/>
                    </a:lnTo>
                    <a:lnTo>
                      <a:pt x="1360" y="839"/>
                    </a:lnTo>
                    <a:lnTo>
                      <a:pt x="1236" y="848"/>
                    </a:lnTo>
                    <a:lnTo>
                      <a:pt x="1131" y="877"/>
                    </a:lnTo>
                    <a:lnTo>
                      <a:pt x="1027" y="934"/>
                    </a:lnTo>
                    <a:lnTo>
                      <a:pt x="894" y="1029"/>
                    </a:lnTo>
                    <a:lnTo>
                      <a:pt x="694" y="1181"/>
                    </a:lnTo>
                    <a:lnTo>
                      <a:pt x="1198" y="1715"/>
                    </a:lnTo>
                    <a:lnTo>
                      <a:pt x="1265" y="1772"/>
                    </a:lnTo>
                    <a:lnTo>
                      <a:pt x="1360" y="1819"/>
                    </a:lnTo>
                    <a:lnTo>
                      <a:pt x="1464" y="1839"/>
                    </a:lnTo>
                    <a:lnTo>
                      <a:pt x="1464" y="1905"/>
                    </a:lnTo>
                    <a:lnTo>
                      <a:pt x="780" y="1905"/>
                    </a:lnTo>
                    <a:lnTo>
                      <a:pt x="780" y="1839"/>
                    </a:lnTo>
                    <a:close/>
                  </a:path>
                </a:pathLst>
              </a:custGeom>
              <a:solidFill>
                <a:srgbClr val="00000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grpSp>
      </p:grpSp>
      <p:grpSp>
        <p:nvGrpSpPr>
          <p:cNvPr id="70" name="Group 69"/>
          <p:cNvGrpSpPr/>
          <p:nvPr/>
        </p:nvGrpSpPr>
        <p:grpSpPr>
          <a:xfrm>
            <a:off x="6813711" y="6273412"/>
            <a:ext cx="1225057" cy="399734"/>
            <a:chOff x="5179851" y="23810975"/>
            <a:chExt cx="19096728" cy="6666702"/>
          </a:xfrm>
        </p:grpSpPr>
        <p:grpSp>
          <p:nvGrpSpPr>
            <p:cNvPr id="71" name="Group 70"/>
            <p:cNvGrpSpPr/>
            <p:nvPr/>
          </p:nvGrpSpPr>
          <p:grpSpPr>
            <a:xfrm>
              <a:off x="11087217" y="24275892"/>
              <a:ext cx="13189362" cy="5407853"/>
              <a:chOff x="2777436" y="30750679"/>
              <a:chExt cx="9920882" cy="4067723"/>
            </a:xfrm>
          </p:grpSpPr>
          <p:sp>
            <p:nvSpPr>
              <p:cNvPr id="80" name="Freeform 35"/>
              <p:cNvSpPr>
                <a:spLocks noEditPoints="1"/>
              </p:cNvSpPr>
              <p:nvPr/>
            </p:nvSpPr>
            <p:spPr bwMode="auto">
              <a:xfrm>
                <a:off x="2777436" y="30843498"/>
                <a:ext cx="1567031" cy="1430529"/>
              </a:xfrm>
              <a:custGeom>
                <a:avLst/>
                <a:gdLst>
                  <a:gd name="T0" fmla="*/ 185 w 574"/>
                  <a:gd name="T1" fmla="*/ 16 h 525"/>
                  <a:gd name="T2" fmla="*/ 149 w 574"/>
                  <a:gd name="T3" fmla="*/ 20 h 525"/>
                  <a:gd name="T4" fmla="*/ 149 w 574"/>
                  <a:gd name="T5" fmla="*/ 477 h 525"/>
                  <a:gd name="T6" fmla="*/ 155 w 574"/>
                  <a:gd name="T7" fmla="*/ 495 h 525"/>
                  <a:gd name="T8" fmla="*/ 175 w 574"/>
                  <a:gd name="T9" fmla="*/ 506 h 525"/>
                  <a:gd name="T10" fmla="*/ 217 w 574"/>
                  <a:gd name="T11" fmla="*/ 509 h 525"/>
                  <a:gd name="T12" fmla="*/ 290 w 574"/>
                  <a:gd name="T13" fmla="*/ 506 h 525"/>
                  <a:gd name="T14" fmla="*/ 344 w 574"/>
                  <a:gd name="T15" fmla="*/ 495 h 525"/>
                  <a:gd name="T16" fmla="*/ 388 w 574"/>
                  <a:gd name="T17" fmla="*/ 475 h 525"/>
                  <a:gd name="T18" fmla="*/ 427 w 574"/>
                  <a:gd name="T19" fmla="*/ 442 h 525"/>
                  <a:gd name="T20" fmla="*/ 454 w 574"/>
                  <a:gd name="T21" fmla="*/ 409 h 525"/>
                  <a:gd name="T22" fmla="*/ 478 w 574"/>
                  <a:gd name="T23" fmla="*/ 360 h 525"/>
                  <a:gd name="T24" fmla="*/ 494 w 574"/>
                  <a:gd name="T25" fmla="*/ 297 h 525"/>
                  <a:gd name="T26" fmla="*/ 494 w 574"/>
                  <a:gd name="T27" fmla="*/ 231 h 525"/>
                  <a:gd name="T28" fmla="*/ 481 w 574"/>
                  <a:gd name="T29" fmla="*/ 168 h 525"/>
                  <a:gd name="T30" fmla="*/ 451 w 574"/>
                  <a:gd name="T31" fmla="*/ 109 h 525"/>
                  <a:gd name="T32" fmla="*/ 414 w 574"/>
                  <a:gd name="T33" fmla="*/ 70 h 525"/>
                  <a:gd name="T34" fmla="*/ 376 w 574"/>
                  <a:gd name="T35" fmla="*/ 46 h 525"/>
                  <a:gd name="T36" fmla="*/ 324 w 574"/>
                  <a:gd name="T37" fmla="*/ 27 h 525"/>
                  <a:gd name="T38" fmla="*/ 257 w 574"/>
                  <a:gd name="T39" fmla="*/ 17 h 525"/>
                  <a:gd name="T40" fmla="*/ 257 w 574"/>
                  <a:gd name="T41" fmla="*/ 0 h 525"/>
                  <a:gd name="T42" fmla="*/ 357 w 574"/>
                  <a:gd name="T43" fmla="*/ 9 h 525"/>
                  <a:gd name="T44" fmla="*/ 437 w 574"/>
                  <a:gd name="T45" fmla="*/ 35 h 525"/>
                  <a:gd name="T46" fmla="*/ 498 w 574"/>
                  <a:gd name="T47" fmla="*/ 74 h 525"/>
                  <a:gd name="T48" fmla="*/ 541 w 574"/>
                  <a:gd name="T49" fmla="*/ 124 h 525"/>
                  <a:gd name="T50" fmla="*/ 566 w 574"/>
                  <a:gd name="T51" fmla="*/ 182 h 525"/>
                  <a:gd name="T52" fmla="*/ 574 w 574"/>
                  <a:gd name="T53" fmla="*/ 248 h 525"/>
                  <a:gd name="T54" fmla="*/ 568 w 574"/>
                  <a:gd name="T55" fmla="*/ 308 h 525"/>
                  <a:gd name="T56" fmla="*/ 546 w 574"/>
                  <a:gd name="T57" fmla="*/ 367 h 525"/>
                  <a:gd name="T58" fmla="*/ 510 w 574"/>
                  <a:gd name="T59" fmla="*/ 422 h 525"/>
                  <a:gd name="T60" fmla="*/ 460 w 574"/>
                  <a:gd name="T61" fmla="*/ 468 h 525"/>
                  <a:gd name="T62" fmla="*/ 394 w 574"/>
                  <a:gd name="T63" fmla="*/ 503 h 525"/>
                  <a:gd name="T64" fmla="*/ 313 w 574"/>
                  <a:gd name="T65" fmla="*/ 522 h 525"/>
                  <a:gd name="T66" fmla="*/ 0 w 574"/>
                  <a:gd name="T67" fmla="*/ 525 h 525"/>
                  <a:gd name="T68" fmla="*/ 13 w 574"/>
                  <a:gd name="T69" fmla="*/ 509 h 525"/>
                  <a:gd name="T70" fmla="*/ 51 w 574"/>
                  <a:gd name="T71" fmla="*/ 504 h 525"/>
                  <a:gd name="T72" fmla="*/ 72 w 574"/>
                  <a:gd name="T73" fmla="*/ 486 h 525"/>
                  <a:gd name="T74" fmla="*/ 80 w 574"/>
                  <a:gd name="T75" fmla="*/ 449 h 525"/>
                  <a:gd name="T76" fmla="*/ 78 w 574"/>
                  <a:gd name="T77" fmla="*/ 68 h 525"/>
                  <a:gd name="T78" fmla="*/ 66 w 574"/>
                  <a:gd name="T79" fmla="*/ 37 h 525"/>
                  <a:gd name="T80" fmla="*/ 38 w 574"/>
                  <a:gd name="T81" fmla="*/ 25 h 525"/>
                  <a:gd name="T82" fmla="*/ 0 w 574"/>
                  <a:gd name="T83" fmla="*/ 24 h 525"/>
                  <a:gd name="T84" fmla="*/ 33 w 574"/>
                  <a:gd name="T85" fmla="*/ 6 h 525"/>
                  <a:gd name="T86" fmla="*/ 117 w 574"/>
                  <a:gd name="T87" fmla="*/ 3 h 525"/>
                  <a:gd name="T88" fmla="*/ 212 w 574"/>
                  <a:gd name="T89" fmla="*/ 0 h 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4" h="525">
                    <a:moveTo>
                      <a:pt x="215" y="16"/>
                    </a:moveTo>
                    <a:lnTo>
                      <a:pt x="185" y="16"/>
                    </a:lnTo>
                    <a:lnTo>
                      <a:pt x="163" y="19"/>
                    </a:lnTo>
                    <a:lnTo>
                      <a:pt x="149" y="20"/>
                    </a:lnTo>
                    <a:lnTo>
                      <a:pt x="149" y="464"/>
                    </a:lnTo>
                    <a:lnTo>
                      <a:pt x="149" y="477"/>
                    </a:lnTo>
                    <a:lnTo>
                      <a:pt x="150" y="488"/>
                    </a:lnTo>
                    <a:lnTo>
                      <a:pt x="155" y="495"/>
                    </a:lnTo>
                    <a:lnTo>
                      <a:pt x="163" y="503"/>
                    </a:lnTo>
                    <a:lnTo>
                      <a:pt x="175" y="506"/>
                    </a:lnTo>
                    <a:lnTo>
                      <a:pt x="192" y="509"/>
                    </a:lnTo>
                    <a:lnTo>
                      <a:pt x="217" y="509"/>
                    </a:lnTo>
                    <a:lnTo>
                      <a:pt x="256" y="509"/>
                    </a:lnTo>
                    <a:lnTo>
                      <a:pt x="290" y="506"/>
                    </a:lnTo>
                    <a:lnTo>
                      <a:pt x="319" y="501"/>
                    </a:lnTo>
                    <a:lnTo>
                      <a:pt x="344" y="495"/>
                    </a:lnTo>
                    <a:lnTo>
                      <a:pt x="367" y="486"/>
                    </a:lnTo>
                    <a:lnTo>
                      <a:pt x="388" y="475"/>
                    </a:lnTo>
                    <a:lnTo>
                      <a:pt x="407" y="460"/>
                    </a:lnTo>
                    <a:lnTo>
                      <a:pt x="427" y="442"/>
                    </a:lnTo>
                    <a:lnTo>
                      <a:pt x="440" y="427"/>
                    </a:lnTo>
                    <a:lnTo>
                      <a:pt x="454" y="409"/>
                    </a:lnTo>
                    <a:lnTo>
                      <a:pt x="467" y="385"/>
                    </a:lnTo>
                    <a:lnTo>
                      <a:pt x="478" y="360"/>
                    </a:lnTo>
                    <a:lnTo>
                      <a:pt x="488" y="330"/>
                    </a:lnTo>
                    <a:lnTo>
                      <a:pt x="494" y="297"/>
                    </a:lnTo>
                    <a:lnTo>
                      <a:pt x="495" y="262"/>
                    </a:lnTo>
                    <a:lnTo>
                      <a:pt x="494" y="231"/>
                    </a:lnTo>
                    <a:lnTo>
                      <a:pt x="489" y="200"/>
                    </a:lnTo>
                    <a:lnTo>
                      <a:pt x="481" y="168"/>
                    </a:lnTo>
                    <a:lnTo>
                      <a:pt x="469" y="138"/>
                    </a:lnTo>
                    <a:lnTo>
                      <a:pt x="451" y="109"/>
                    </a:lnTo>
                    <a:lnTo>
                      <a:pt x="429" y="83"/>
                    </a:lnTo>
                    <a:lnTo>
                      <a:pt x="414" y="70"/>
                    </a:lnTo>
                    <a:lnTo>
                      <a:pt x="396" y="57"/>
                    </a:lnTo>
                    <a:lnTo>
                      <a:pt x="376" y="46"/>
                    </a:lnTo>
                    <a:lnTo>
                      <a:pt x="351" y="36"/>
                    </a:lnTo>
                    <a:lnTo>
                      <a:pt x="324" y="27"/>
                    </a:lnTo>
                    <a:lnTo>
                      <a:pt x="292" y="21"/>
                    </a:lnTo>
                    <a:lnTo>
                      <a:pt x="257" y="17"/>
                    </a:lnTo>
                    <a:lnTo>
                      <a:pt x="215" y="16"/>
                    </a:lnTo>
                    <a:close/>
                    <a:moveTo>
                      <a:pt x="257" y="0"/>
                    </a:moveTo>
                    <a:lnTo>
                      <a:pt x="310" y="3"/>
                    </a:lnTo>
                    <a:lnTo>
                      <a:pt x="357" y="9"/>
                    </a:lnTo>
                    <a:lnTo>
                      <a:pt x="399" y="20"/>
                    </a:lnTo>
                    <a:lnTo>
                      <a:pt x="437" y="35"/>
                    </a:lnTo>
                    <a:lnTo>
                      <a:pt x="470" y="52"/>
                    </a:lnTo>
                    <a:lnTo>
                      <a:pt x="498" y="74"/>
                    </a:lnTo>
                    <a:lnTo>
                      <a:pt x="521" y="97"/>
                    </a:lnTo>
                    <a:lnTo>
                      <a:pt x="541" y="124"/>
                    </a:lnTo>
                    <a:lnTo>
                      <a:pt x="555" y="152"/>
                    </a:lnTo>
                    <a:lnTo>
                      <a:pt x="566" y="182"/>
                    </a:lnTo>
                    <a:lnTo>
                      <a:pt x="573" y="215"/>
                    </a:lnTo>
                    <a:lnTo>
                      <a:pt x="574" y="248"/>
                    </a:lnTo>
                    <a:lnTo>
                      <a:pt x="573" y="278"/>
                    </a:lnTo>
                    <a:lnTo>
                      <a:pt x="568" y="308"/>
                    </a:lnTo>
                    <a:lnTo>
                      <a:pt x="558" y="338"/>
                    </a:lnTo>
                    <a:lnTo>
                      <a:pt x="546" y="367"/>
                    </a:lnTo>
                    <a:lnTo>
                      <a:pt x="530" y="395"/>
                    </a:lnTo>
                    <a:lnTo>
                      <a:pt x="510" y="422"/>
                    </a:lnTo>
                    <a:lnTo>
                      <a:pt x="487" y="446"/>
                    </a:lnTo>
                    <a:lnTo>
                      <a:pt x="460" y="468"/>
                    </a:lnTo>
                    <a:lnTo>
                      <a:pt x="429" y="488"/>
                    </a:lnTo>
                    <a:lnTo>
                      <a:pt x="394" y="503"/>
                    </a:lnTo>
                    <a:lnTo>
                      <a:pt x="355" y="515"/>
                    </a:lnTo>
                    <a:lnTo>
                      <a:pt x="313" y="522"/>
                    </a:lnTo>
                    <a:lnTo>
                      <a:pt x="265" y="525"/>
                    </a:lnTo>
                    <a:lnTo>
                      <a:pt x="0" y="525"/>
                    </a:lnTo>
                    <a:lnTo>
                      <a:pt x="0" y="509"/>
                    </a:lnTo>
                    <a:lnTo>
                      <a:pt x="13" y="509"/>
                    </a:lnTo>
                    <a:lnTo>
                      <a:pt x="34" y="509"/>
                    </a:lnTo>
                    <a:lnTo>
                      <a:pt x="51" y="504"/>
                    </a:lnTo>
                    <a:lnTo>
                      <a:pt x="64" y="497"/>
                    </a:lnTo>
                    <a:lnTo>
                      <a:pt x="72" y="486"/>
                    </a:lnTo>
                    <a:lnTo>
                      <a:pt x="78" y="470"/>
                    </a:lnTo>
                    <a:lnTo>
                      <a:pt x="80" y="449"/>
                    </a:lnTo>
                    <a:lnTo>
                      <a:pt x="80" y="91"/>
                    </a:lnTo>
                    <a:lnTo>
                      <a:pt x="78" y="68"/>
                    </a:lnTo>
                    <a:lnTo>
                      <a:pt x="75" y="49"/>
                    </a:lnTo>
                    <a:lnTo>
                      <a:pt x="66" y="37"/>
                    </a:lnTo>
                    <a:lnTo>
                      <a:pt x="55" y="28"/>
                    </a:lnTo>
                    <a:lnTo>
                      <a:pt x="38" y="25"/>
                    </a:lnTo>
                    <a:lnTo>
                      <a:pt x="16" y="24"/>
                    </a:lnTo>
                    <a:lnTo>
                      <a:pt x="0" y="24"/>
                    </a:lnTo>
                    <a:lnTo>
                      <a:pt x="0" y="8"/>
                    </a:lnTo>
                    <a:lnTo>
                      <a:pt x="33" y="6"/>
                    </a:lnTo>
                    <a:lnTo>
                      <a:pt x="73" y="4"/>
                    </a:lnTo>
                    <a:lnTo>
                      <a:pt x="117" y="3"/>
                    </a:lnTo>
                    <a:lnTo>
                      <a:pt x="164" y="2"/>
                    </a:lnTo>
                    <a:lnTo>
                      <a:pt x="212" y="0"/>
                    </a:lnTo>
                    <a:lnTo>
                      <a:pt x="25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1" name="Freeform 36"/>
              <p:cNvSpPr>
                <a:spLocks noEditPoints="1"/>
              </p:cNvSpPr>
              <p:nvPr/>
            </p:nvSpPr>
            <p:spPr bwMode="auto">
              <a:xfrm>
                <a:off x="4491886" y="31351283"/>
                <a:ext cx="808085" cy="955508"/>
              </a:xfrm>
              <a:custGeom>
                <a:avLst/>
                <a:gdLst>
                  <a:gd name="T0" fmla="*/ 158 w 295"/>
                  <a:gd name="T1" fmla="*/ 193 h 350"/>
                  <a:gd name="T2" fmla="*/ 123 w 295"/>
                  <a:gd name="T3" fmla="*/ 208 h 350"/>
                  <a:gd name="T4" fmla="*/ 83 w 295"/>
                  <a:gd name="T5" fmla="*/ 226 h 350"/>
                  <a:gd name="T6" fmla="*/ 60 w 295"/>
                  <a:gd name="T7" fmla="*/ 245 h 350"/>
                  <a:gd name="T8" fmla="*/ 54 w 295"/>
                  <a:gd name="T9" fmla="*/ 271 h 350"/>
                  <a:gd name="T10" fmla="*/ 63 w 295"/>
                  <a:gd name="T11" fmla="*/ 301 h 350"/>
                  <a:gd name="T12" fmla="*/ 88 w 295"/>
                  <a:gd name="T13" fmla="*/ 318 h 350"/>
                  <a:gd name="T14" fmla="*/ 109 w 295"/>
                  <a:gd name="T15" fmla="*/ 319 h 350"/>
                  <a:gd name="T16" fmla="*/ 121 w 295"/>
                  <a:gd name="T17" fmla="*/ 315 h 350"/>
                  <a:gd name="T18" fmla="*/ 141 w 295"/>
                  <a:gd name="T19" fmla="*/ 304 h 350"/>
                  <a:gd name="T20" fmla="*/ 172 w 295"/>
                  <a:gd name="T21" fmla="*/ 284 h 350"/>
                  <a:gd name="T22" fmla="*/ 128 w 295"/>
                  <a:gd name="T23" fmla="*/ 0 h 350"/>
                  <a:gd name="T24" fmla="*/ 164 w 295"/>
                  <a:gd name="T25" fmla="*/ 6 h 350"/>
                  <a:gd name="T26" fmla="*/ 200 w 295"/>
                  <a:gd name="T27" fmla="*/ 28 h 350"/>
                  <a:gd name="T28" fmla="*/ 221 w 295"/>
                  <a:gd name="T29" fmla="*/ 55 h 350"/>
                  <a:gd name="T30" fmla="*/ 227 w 295"/>
                  <a:gd name="T31" fmla="*/ 77 h 350"/>
                  <a:gd name="T32" fmla="*/ 229 w 295"/>
                  <a:gd name="T33" fmla="*/ 116 h 350"/>
                  <a:gd name="T34" fmla="*/ 229 w 295"/>
                  <a:gd name="T35" fmla="*/ 257 h 350"/>
                  <a:gd name="T36" fmla="*/ 231 w 295"/>
                  <a:gd name="T37" fmla="*/ 293 h 350"/>
                  <a:gd name="T38" fmla="*/ 241 w 295"/>
                  <a:gd name="T39" fmla="*/ 308 h 350"/>
                  <a:gd name="T40" fmla="*/ 256 w 295"/>
                  <a:gd name="T41" fmla="*/ 309 h 350"/>
                  <a:gd name="T42" fmla="*/ 270 w 295"/>
                  <a:gd name="T43" fmla="*/ 304 h 350"/>
                  <a:gd name="T44" fmla="*/ 291 w 295"/>
                  <a:gd name="T45" fmla="*/ 291 h 350"/>
                  <a:gd name="T46" fmla="*/ 274 w 295"/>
                  <a:gd name="T47" fmla="*/ 319 h 350"/>
                  <a:gd name="T48" fmla="*/ 242 w 295"/>
                  <a:gd name="T49" fmla="*/ 340 h 350"/>
                  <a:gd name="T50" fmla="*/ 220 w 295"/>
                  <a:gd name="T51" fmla="*/ 348 h 350"/>
                  <a:gd name="T52" fmla="*/ 199 w 295"/>
                  <a:gd name="T53" fmla="*/ 347 h 350"/>
                  <a:gd name="T54" fmla="*/ 183 w 295"/>
                  <a:gd name="T55" fmla="*/ 334 h 350"/>
                  <a:gd name="T56" fmla="*/ 176 w 295"/>
                  <a:gd name="T57" fmla="*/ 314 h 350"/>
                  <a:gd name="T58" fmla="*/ 174 w 295"/>
                  <a:gd name="T59" fmla="*/ 298 h 350"/>
                  <a:gd name="T60" fmla="*/ 138 w 295"/>
                  <a:gd name="T61" fmla="*/ 326 h 350"/>
                  <a:gd name="T62" fmla="*/ 112 w 295"/>
                  <a:gd name="T63" fmla="*/ 341 h 350"/>
                  <a:gd name="T64" fmla="*/ 94 w 295"/>
                  <a:gd name="T65" fmla="*/ 348 h 350"/>
                  <a:gd name="T66" fmla="*/ 78 w 295"/>
                  <a:gd name="T67" fmla="*/ 350 h 350"/>
                  <a:gd name="T68" fmla="*/ 37 w 295"/>
                  <a:gd name="T69" fmla="*/ 340 h 350"/>
                  <a:gd name="T70" fmla="*/ 10 w 295"/>
                  <a:gd name="T71" fmla="*/ 317 h 350"/>
                  <a:gd name="T72" fmla="*/ 0 w 295"/>
                  <a:gd name="T73" fmla="*/ 281 h 350"/>
                  <a:gd name="T74" fmla="*/ 11 w 295"/>
                  <a:gd name="T75" fmla="*/ 245 h 350"/>
                  <a:gd name="T76" fmla="*/ 38 w 295"/>
                  <a:gd name="T77" fmla="*/ 221 h 350"/>
                  <a:gd name="T78" fmla="*/ 76 w 295"/>
                  <a:gd name="T79" fmla="*/ 205 h 350"/>
                  <a:gd name="T80" fmla="*/ 114 w 295"/>
                  <a:gd name="T81" fmla="*/ 196 h 350"/>
                  <a:gd name="T82" fmla="*/ 152 w 295"/>
                  <a:gd name="T83" fmla="*/ 180 h 350"/>
                  <a:gd name="T84" fmla="*/ 172 w 295"/>
                  <a:gd name="T85" fmla="*/ 102 h 350"/>
                  <a:gd name="T86" fmla="*/ 171 w 295"/>
                  <a:gd name="T87" fmla="*/ 73 h 350"/>
                  <a:gd name="T88" fmla="*/ 159 w 295"/>
                  <a:gd name="T89" fmla="*/ 49 h 350"/>
                  <a:gd name="T90" fmla="*/ 130 w 295"/>
                  <a:gd name="T91" fmla="*/ 28 h 350"/>
                  <a:gd name="T92" fmla="*/ 95 w 295"/>
                  <a:gd name="T93" fmla="*/ 27 h 350"/>
                  <a:gd name="T94" fmla="*/ 71 w 295"/>
                  <a:gd name="T95" fmla="*/ 44 h 350"/>
                  <a:gd name="T96" fmla="*/ 60 w 295"/>
                  <a:gd name="T97" fmla="*/ 65 h 350"/>
                  <a:gd name="T98" fmla="*/ 61 w 295"/>
                  <a:gd name="T99" fmla="*/ 71 h 350"/>
                  <a:gd name="T100" fmla="*/ 62 w 295"/>
                  <a:gd name="T101" fmla="*/ 77 h 350"/>
                  <a:gd name="T102" fmla="*/ 7 w 295"/>
                  <a:gd name="T103" fmla="*/ 109 h 350"/>
                  <a:gd name="T104" fmla="*/ 6 w 295"/>
                  <a:gd name="T105" fmla="*/ 100 h 350"/>
                  <a:gd name="T106" fmla="*/ 7 w 295"/>
                  <a:gd name="T107" fmla="*/ 86 h 350"/>
                  <a:gd name="T108" fmla="*/ 26 w 295"/>
                  <a:gd name="T109" fmla="*/ 59 h 350"/>
                  <a:gd name="T110" fmla="*/ 55 w 295"/>
                  <a:gd name="T111" fmla="*/ 31 h 350"/>
                  <a:gd name="T112" fmla="*/ 90 w 295"/>
                  <a:gd name="T113" fmla="*/ 10 h 350"/>
                  <a:gd name="T114" fmla="*/ 128 w 295"/>
                  <a:gd name="T115" fmla="*/ 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5" h="350">
                    <a:moveTo>
                      <a:pt x="172" y="185"/>
                    </a:moveTo>
                    <a:lnTo>
                      <a:pt x="158" y="193"/>
                    </a:lnTo>
                    <a:lnTo>
                      <a:pt x="142" y="201"/>
                    </a:lnTo>
                    <a:lnTo>
                      <a:pt x="123" y="208"/>
                    </a:lnTo>
                    <a:lnTo>
                      <a:pt x="100" y="218"/>
                    </a:lnTo>
                    <a:lnTo>
                      <a:pt x="83" y="226"/>
                    </a:lnTo>
                    <a:lnTo>
                      <a:pt x="70" y="235"/>
                    </a:lnTo>
                    <a:lnTo>
                      <a:pt x="60" y="245"/>
                    </a:lnTo>
                    <a:lnTo>
                      <a:pt x="55" y="256"/>
                    </a:lnTo>
                    <a:lnTo>
                      <a:pt x="54" y="271"/>
                    </a:lnTo>
                    <a:lnTo>
                      <a:pt x="56" y="287"/>
                    </a:lnTo>
                    <a:lnTo>
                      <a:pt x="63" y="301"/>
                    </a:lnTo>
                    <a:lnTo>
                      <a:pt x="74" y="312"/>
                    </a:lnTo>
                    <a:lnTo>
                      <a:pt x="88" y="318"/>
                    </a:lnTo>
                    <a:lnTo>
                      <a:pt x="103" y="320"/>
                    </a:lnTo>
                    <a:lnTo>
                      <a:pt x="109" y="319"/>
                    </a:lnTo>
                    <a:lnTo>
                      <a:pt x="114" y="318"/>
                    </a:lnTo>
                    <a:lnTo>
                      <a:pt x="121" y="315"/>
                    </a:lnTo>
                    <a:lnTo>
                      <a:pt x="130" y="312"/>
                    </a:lnTo>
                    <a:lnTo>
                      <a:pt x="141" y="304"/>
                    </a:lnTo>
                    <a:lnTo>
                      <a:pt x="154" y="296"/>
                    </a:lnTo>
                    <a:lnTo>
                      <a:pt x="172" y="284"/>
                    </a:lnTo>
                    <a:lnTo>
                      <a:pt x="172" y="185"/>
                    </a:lnTo>
                    <a:close/>
                    <a:moveTo>
                      <a:pt x="128" y="0"/>
                    </a:moveTo>
                    <a:lnTo>
                      <a:pt x="144" y="3"/>
                    </a:lnTo>
                    <a:lnTo>
                      <a:pt x="164" y="6"/>
                    </a:lnTo>
                    <a:lnTo>
                      <a:pt x="182" y="15"/>
                    </a:lnTo>
                    <a:lnTo>
                      <a:pt x="200" y="28"/>
                    </a:lnTo>
                    <a:lnTo>
                      <a:pt x="215" y="44"/>
                    </a:lnTo>
                    <a:lnTo>
                      <a:pt x="221" y="55"/>
                    </a:lnTo>
                    <a:lnTo>
                      <a:pt x="225" y="65"/>
                    </a:lnTo>
                    <a:lnTo>
                      <a:pt x="227" y="77"/>
                    </a:lnTo>
                    <a:lnTo>
                      <a:pt x="229" y="94"/>
                    </a:lnTo>
                    <a:lnTo>
                      <a:pt x="229" y="116"/>
                    </a:lnTo>
                    <a:lnTo>
                      <a:pt x="229" y="227"/>
                    </a:lnTo>
                    <a:lnTo>
                      <a:pt x="229" y="257"/>
                    </a:lnTo>
                    <a:lnTo>
                      <a:pt x="229" y="279"/>
                    </a:lnTo>
                    <a:lnTo>
                      <a:pt x="231" y="293"/>
                    </a:lnTo>
                    <a:lnTo>
                      <a:pt x="235" y="303"/>
                    </a:lnTo>
                    <a:lnTo>
                      <a:pt x="241" y="308"/>
                    </a:lnTo>
                    <a:lnTo>
                      <a:pt x="249" y="309"/>
                    </a:lnTo>
                    <a:lnTo>
                      <a:pt x="256" y="309"/>
                    </a:lnTo>
                    <a:lnTo>
                      <a:pt x="262" y="308"/>
                    </a:lnTo>
                    <a:lnTo>
                      <a:pt x="270" y="304"/>
                    </a:lnTo>
                    <a:lnTo>
                      <a:pt x="279" y="300"/>
                    </a:lnTo>
                    <a:lnTo>
                      <a:pt x="291" y="291"/>
                    </a:lnTo>
                    <a:lnTo>
                      <a:pt x="295" y="303"/>
                    </a:lnTo>
                    <a:lnTo>
                      <a:pt x="274" y="319"/>
                    </a:lnTo>
                    <a:lnTo>
                      <a:pt x="257" y="331"/>
                    </a:lnTo>
                    <a:lnTo>
                      <a:pt x="242" y="340"/>
                    </a:lnTo>
                    <a:lnTo>
                      <a:pt x="230" y="345"/>
                    </a:lnTo>
                    <a:lnTo>
                      <a:pt x="220" y="348"/>
                    </a:lnTo>
                    <a:lnTo>
                      <a:pt x="213" y="350"/>
                    </a:lnTo>
                    <a:lnTo>
                      <a:pt x="199" y="347"/>
                    </a:lnTo>
                    <a:lnTo>
                      <a:pt x="189" y="341"/>
                    </a:lnTo>
                    <a:lnTo>
                      <a:pt x="183" y="334"/>
                    </a:lnTo>
                    <a:lnTo>
                      <a:pt x="178" y="324"/>
                    </a:lnTo>
                    <a:lnTo>
                      <a:pt x="176" y="314"/>
                    </a:lnTo>
                    <a:lnTo>
                      <a:pt x="175" y="306"/>
                    </a:lnTo>
                    <a:lnTo>
                      <a:pt x="174" y="298"/>
                    </a:lnTo>
                    <a:lnTo>
                      <a:pt x="154" y="314"/>
                    </a:lnTo>
                    <a:lnTo>
                      <a:pt x="138" y="326"/>
                    </a:lnTo>
                    <a:lnTo>
                      <a:pt x="125" y="335"/>
                    </a:lnTo>
                    <a:lnTo>
                      <a:pt x="112" y="341"/>
                    </a:lnTo>
                    <a:lnTo>
                      <a:pt x="103" y="346"/>
                    </a:lnTo>
                    <a:lnTo>
                      <a:pt x="94" y="348"/>
                    </a:lnTo>
                    <a:lnTo>
                      <a:pt x="85" y="348"/>
                    </a:lnTo>
                    <a:lnTo>
                      <a:pt x="78" y="350"/>
                    </a:lnTo>
                    <a:lnTo>
                      <a:pt x="55" y="347"/>
                    </a:lnTo>
                    <a:lnTo>
                      <a:pt x="37" y="340"/>
                    </a:lnTo>
                    <a:lnTo>
                      <a:pt x="21" y="330"/>
                    </a:lnTo>
                    <a:lnTo>
                      <a:pt x="10" y="317"/>
                    </a:lnTo>
                    <a:lnTo>
                      <a:pt x="2" y="300"/>
                    </a:lnTo>
                    <a:lnTo>
                      <a:pt x="0" y="281"/>
                    </a:lnTo>
                    <a:lnTo>
                      <a:pt x="2" y="262"/>
                    </a:lnTo>
                    <a:lnTo>
                      <a:pt x="11" y="245"/>
                    </a:lnTo>
                    <a:lnTo>
                      <a:pt x="22" y="231"/>
                    </a:lnTo>
                    <a:lnTo>
                      <a:pt x="38" y="221"/>
                    </a:lnTo>
                    <a:lnTo>
                      <a:pt x="56" y="213"/>
                    </a:lnTo>
                    <a:lnTo>
                      <a:pt x="76" y="205"/>
                    </a:lnTo>
                    <a:lnTo>
                      <a:pt x="99" y="199"/>
                    </a:lnTo>
                    <a:lnTo>
                      <a:pt x="114" y="196"/>
                    </a:lnTo>
                    <a:lnTo>
                      <a:pt x="131" y="188"/>
                    </a:lnTo>
                    <a:lnTo>
                      <a:pt x="152" y="180"/>
                    </a:lnTo>
                    <a:lnTo>
                      <a:pt x="172" y="168"/>
                    </a:lnTo>
                    <a:lnTo>
                      <a:pt x="172" y="102"/>
                    </a:lnTo>
                    <a:lnTo>
                      <a:pt x="172" y="86"/>
                    </a:lnTo>
                    <a:lnTo>
                      <a:pt x="171" y="73"/>
                    </a:lnTo>
                    <a:lnTo>
                      <a:pt x="166" y="61"/>
                    </a:lnTo>
                    <a:lnTo>
                      <a:pt x="159" y="49"/>
                    </a:lnTo>
                    <a:lnTo>
                      <a:pt x="145" y="37"/>
                    </a:lnTo>
                    <a:lnTo>
                      <a:pt x="130" y="28"/>
                    </a:lnTo>
                    <a:lnTo>
                      <a:pt x="111" y="25"/>
                    </a:lnTo>
                    <a:lnTo>
                      <a:pt x="95" y="27"/>
                    </a:lnTo>
                    <a:lnTo>
                      <a:pt x="82" y="34"/>
                    </a:lnTo>
                    <a:lnTo>
                      <a:pt x="71" y="44"/>
                    </a:lnTo>
                    <a:lnTo>
                      <a:pt x="62" y="55"/>
                    </a:lnTo>
                    <a:lnTo>
                      <a:pt x="60" y="65"/>
                    </a:lnTo>
                    <a:lnTo>
                      <a:pt x="60" y="69"/>
                    </a:lnTo>
                    <a:lnTo>
                      <a:pt x="61" y="71"/>
                    </a:lnTo>
                    <a:lnTo>
                      <a:pt x="61" y="73"/>
                    </a:lnTo>
                    <a:lnTo>
                      <a:pt x="62" y="77"/>
                    </a:lnTo>
                    <a:lnTo>
                      <a:pt x="65" y="81"/>
                    </a:lnTo>
                    <a:lnTo>
                      <a:pt x="7" y="109"/>
                    </a:lnTo>
                    <a:lnTo>
                      <a:pt x="6" y="104"/>
                    </a:lnTo>
                    <a:lnTo>
                      <a:pt x="6" y="100"/>
                    </a:lnTo>
                    <a:lnTo>
                      <a:pt x="5" y="97"/>
                    </a:lnTo>
                    <a:lnTo>
                      <a:pt x="7" y="86"/>
                    </a:lnTo>
                    <a:lnTo>
                      <a:pt x="15" y="73"/>
                    </a:lnTo>
                    <a:lnTo>
                      <a:pt x="26" y="59"/>
                    </a:lnTo>
                    <a:lnTo>
                      <a:pt x="39" y="45"/>
                    </a:lnTo>
                    <a:lnTo>
                      <a:pt x="55" y="31"/>
                    </a:lnTo>
                    <a:lnTo>
                      <a:pt x="72" y="20"/>
                    </a:lnTo>
                    <a:lnTo>
                      <a:pt x="90" y="10"/>
                    </a:lnTo>
                    <a:lnTo>
                      <a:pt x="110" y="3"/>
                    </a:lnTo>
                    <a:lnTo>
                      <a:pt x="128"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2" name="Freeform 37"/>
              <p:cNvSpPr>
                <a:spLocks/>
              </p:cNvSpPr>
              <p:nvPr/>
            </p:nvSpPr>
            <p:spPr bwMode="auto">
              <a:xfrm>
                <a:off x="5370953" y="31356741"/>
                <a:ext cx="720724" cy="917286"/>
              </a:xfrm>
              <a:custGeom>
                <a:avLst/>
                <a:gdLst>
                  <a:gd name="T0" fmla="*/ 95 w 264"/>
                  <a:gd name="T1" fmla="*/ 0 h 338"/>
                  <a:gd name="T2" fmla="*/ 111 w 264"/>
                  <a:gd name="T3" fmla="*/ 0 h 338"/>
                  <a:gd name="T4" fmla="*/ 111 w 264"/>
                  <a:gd name="T5" fmla="*/ 88 h 338"/>
                  <a:gd name="T6" fmla="*/ 113 w 264"/>
                  <a:gd name="T7" fmla="*/ 88 h 338"/>
                  <a:gd name="T8" fmla="*/ 127 w 264"/>
                  <a:gd name="T9" fmla="*/ 65 h 338"/>
                  <a:gd name="T10" fmla="*/ 139 w 264"/>
                  <a:gd name="T11" fmla="*/ 47 h 338"/>
                  <a:gd name="T12" fmla="*/ 149 w 264"/>
                  <a:gd name="T13" fmla="*/ 32 h 338"/>
                  <a:gd name="T14" fmla="*/ 157 w 264"/>
                  <a:gd name="T15" fmla="*/ 21 h 338"/>
                  <a:gd name="T16" fmla="*/ 166 w 264"/>
                  <a:gd name="T17" fmla="*/ 14 h 338"/>
                  <a:gd name="T18" fmla="*/ 173 w 264"/>
                  <a:gd name="T19" fmla="*/ 8 h 338"/>
                  <a:gd name="T20" fmla="*/ 182 w 264"/>
                  <a:gd name="T21" fmla="*/ 5 h 338"/>
                  <a:gd name="T22" fmla="*/ 192 w 264"/>
                  <a:gd name="T23" fmla="*/ 4 h 338"/>
                  <a:gd name="T24" fmla="*/ 198 w 264"/>
                  <a:gd name="T25" fmla="*/ 5 h 338"/>
                  <a:gd name="T26" fmla="*/ 204 w 264"/>
                  <a:gd name="T27" fmla="*/ 5 h 338"/>
                  <a:gd name="T28" fmla="*/ 210 w 264"/>
                  <a:gd name="T29" fmla="*/ 8 h 338"/>
                  <a:gd name="T30" fmla="*/ 220 w 264"/>
                  <a:gd name="T31" fmla="*/ 13 h 338"/>
                  <a:gd name="T32" fmla="*/ 231 w 264"/>
                  <a:gd name="T33" fmla="*/ 15 h 338"/>
                  <a:gd name="T34" fmla="*/ 246 w 264"/>
                  <a:gd name="T35" fmla="*/ 20 h 338"/>
                  <a:gd name="T36" fmla="*/ 264 w 264"/>
                  <a:gd name="T37" fmla="*/ 25 h 338"/>
                  <a:gd name="T38" fmla="*/ 243 w 264"/>
                  <a:gd name="T39" fmla="*/ 75 h 338"/>
                  <a:gd name="T40" fmla="*/ 222 w 264"/>
                  <a:gd name="T41" fmla="*/ 70 h 338"/>
                  <a:gd name="T42" fmla="*/ 199 w 264"/>
                  <a:gd name="T43" fmla="*/ 61 h 338"/>
                  <a:gd name="T44" fmla="*/ 186 w 264"/>
                  <a:gd name="T45" fmla="*/ 55 h 338"/>
                  <a:gd name="T46" fmla="*/ 170 w 264"/>
                  <a:gd name="T47" fmla="*/ 53 h 338"/>
                  <a:gd name="T48" fmla="*/ 160 w 264"/>
                  <a:gd name="T49" fmla="*/ 54 h 338"/>
                  <a:gd name="T50" fmla="*/ 151 w 264"/>
                  <a:gd name="T51" fmla="*/ 59 h 338"/>
                  <a:gd name="T52" fmla="*/ 144 w 264"/>
                  <a:gd name="T53" fmla="*/ 66 h 338"/>
                  <a:gd name="T54" fmla="*/ 138 w 264"/>
                  <a:gd name="T55" fmla="*/ 75 h 338"/>
                  <a:gd name="T56" fmla="*/ 123 w 264"/>
                  <a:gd name="T57" fmla="*/ 96 h 338"/>
                  <a:gd name="T58" fmla="*/ 111 w 264"/>
                  <a:gd name="T59" fmla="*/ 116 h 338"/>
                  <a:gd name="T60" fmla="*/ 111 w 264"/>
                  <a:gd name="T61" fmla="*/ 278 h 338"/>
                  <a:gd name="T62" fmla="*/ 112 w 264"/>
                  <a:gd name="T63" fmla="*/ 295 h 338"/>
                  <a:gd name="T64" fmla="*/ 118 w 264"/>
                  <a:gd name="T65" fmla="*/ 308 h 338"/>
                  <a:gd name="T66" fmla="*/ 128 w 264"/>
                  <a:gd name="T67" fmla="*/ 317 h 338"/>
                  <a:gd name="T68" fmla="*/ 144 w 264"/>
                  <a:gd name="T69" fmla="*/ 321 h 338"/>
                  <a:gd name="T70" fmla="*/ 165 w 264"/>
                  <a:gd name="T71" fmla="*/ 322 h 338"/>
                  <a:gd name="T72" fmla="*/ 197 w 264"/>
                  <a:gd name="T73" fmla="*/ 322 h 338"/>
                  <a:gd name="T74" fmla="*/ 197 w 264"/>
                  <a:gd name="T75" fmla="*/ 338 h 338"/>
                  <a:gd name="T76" fmla="*/ 0 w 264"/>
                  <a:gd name="T77" fmla="*/ 338 h 338"/>
                  <a:gd name="T78" fmla="*/ 0 w 264"/>
                  <a:gd name="T79" fmla="*/ 322 h 338"/>
                  <a:gd name="T80" fmla="*/ 18 w 264"/>
                  <a:gd name="T81" fmla="*/ 321 h 338"/>
                  <a:gd name="T82" fmla="*/ 33 w 264"/>
                  <a:gd name="T83" fmla="*/ 316 h 338"/>
                  <a:gd name="T84" fmla="*/ 44 w 264"/>
                  <a:gd name="T85" fmla="*/ 307 h 338"/>
                  <a:gd name="T86" fmla="*/ 50 w 264"/>
                  <a:gd name="T87" fmla="*/ 296 h 338"/>
                  <a:gd name="T88" fmla="*/ 55 w 264"/>
                  <a:gd name="T89" fmla="*/ 280 h 338"/>
                  <a:gd name="T90" fmla="*/ 56 w 264"/>
                  <a:gd name="T91" fmla="*/ 259 h 338"/>
                  <a:gd name="T92" fmla="*/ 56 w 264"/>
                  <a:gd name="T93" fmla="*/ 68 h 338"/>
                  <a:gd name="T94" fmla="*/ 0 w 264"/>
                  <a:gd name="T95" fmla="*/ 48 h 338"/>
                  <a:gd name="T96" fmla="*/ 0 w 264"/>
                  <a:gd name="T97" fmla="*/ 33 h 338"/>
                  <a:gd name="T98" fmla="*/ 95 w 264"/>
                  <a:gd name="T99" fmla="*/ 0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4" h="338">
                    <a:moveTo>
                      <a:pt x="95" y="0"/>
                    </a:moveTo>
                    <a:lnTo>
                      <a:pt x="111" y="0"/>
                    </a:lnTo>
                    <a:lnTo>
                      <a:pt x="111" y="88"/>
                    </a:lnTo>
                    <a:lnTo>
                      <a:pt x="113" y="88"/>
                    </a:lnTo>
                    <a:lnTo>
                      <a:pt x="127" y="65"/>
                    </a:lnTo>
                    <a:lnTo>
                      <a:pt x="139" y="47"/>
                    </a:lnTo>
                    <a:lnTo>
                      <a:pt x="149" y="32"/>
                    </a:lnTo>
                    <a:lnTo>
                      <a:pt x="157" y="21"/>
                    </a:lnTo>
                    <a:lnTo>
                      <a:pt x="166" y="14"/>
                    </a:lnTo>
                    <a:lnTo>
                      <a:pt x="173" y="8"/>
                    </a:lnTo>
                    <a:lnTo>
                      <a:pt x="182" y="5"/>
                    </a:lnTo>
                    <a:lnTo>
                      <a:pt x="192" y="4"/>
                    </a:lnTo>
                    <a:lnTo>
                      <a:pt x="198" y="5"/>
                    </a:lnTo>
                    <a:lnTo>
                      <a:pt x="204" y="5"/>
                    </a:lnTo>
                    <a:lnTo>
                      <a:pt x="210" y="8"/>
                    </a:lnTo>
                    <a:lnTo>
                      <a:pt x="220" y="13"/>
                    </a:lnTo>
                    <a:lnTo>
                      <a:pt x="231" y="15"/>
                    </a:lnTo>
                    <a:lnTo>
                      <a:pt x="246" y="20"/>
                    </a:lnTo>
                    <a:lnTo>
                      <a:pt x="264" y="25"/>
                    </a:lnTo>
                    <a:lnTo>
                      <a:pt x="243" y="75"/>
                    </a:lnTo>
                    <a:lnTo>
                      <a:pt x="222" y="70"/>
                    </a:lnTo>
                    <a:lnTo>
                      <a:pt x="199" y="61"/>
                    </a:lnTo>
                    <a:lnTo>
                      <a:pt x="186" y="55"/>
                    </a:lnTo>
                    <a:lnTo>
                      <a:pt x="170" y="53"/>
                    </a:lnTo>
                    <a:lnTo>
                      <a:pt x="160" y="54"/>
                    </a:lnTo>
                    <a:lnTo>
                      <a:pt x="151" y="59"/>
                    </a:lnTo>
                    <a:lnTo>
                      <a:pt x="144" y="66"/>
                    </a:lnTo>
                    <a:lnTo>
                      <a:pt x="138" y="75"/>
                    </a:lnTo>
                    <a:lnTo>
                      <a:pt x="123" y="96"/>
                    </a:lnTo>
                    <a:lnTo>
                      <a:pt x="111" y="116"/>
                    </a:lnTo>
                    <a:lnTo>
                      <a:pt x="111" y="278"/>
                    </a:lnTo>
                    <a:lnTo>
                      <a:pt x="112" y="295"/>
                    </a:lnTo>
                    <a:lnTo>
                      <a:pt x="118" y="308"/>
                    </a:lnTo>
                    <a:lnTo>
                      <a:pt x="128" y="317"/>
                    </a:lnTo>
                    <a:lnTo>
                      <a:pt x="144" y="321"/>
                    </a:lnTo>
                    <a:lnTo>
                      <a:pt x="165" y="322"/>
                    </a:lnTo>
                    <a:lnTo>
                      <a:pt x="197" y="322"/>
                    </a:lnTo>
                    <a:lnTo>
                      <a:pt x="197" y="338"/>
                    </a:lnTo>
                    <a:lnTo>
                      <a:pt x="0" y="338"/>
                    </a:lnTo>
                    <a:lnTo>
                      <a:pt x="0" y="322"/>
                    </a:lnTo>
                    <a:lnTo>
                      <a:pt x="18" y="321"/>
                    </a:lnTo>
                    <a:lnTo>
                      <a:pt x="33" y="316"/>
                    </a:lnTo>
                    <a:lnTo>
                      <a:pt x="44" y="307"/>
                    </a:lnTo>
                    <a:lnTo>
                      <a:pt x="50" y="296"/>
                    </a:lnTo>
                    <a:lnTo>
                      <a:pt x="55" y="280"/>
                    </a:lnTo>
                    <a:lnTo>
                      <a:pt x="56" y="259"/>
                    </a:lnTo>
                    <a:lnTo>
                      <a:pt x="56" y="68"/>
                    </a:lnTo>
                    <a:lnTo>
                      <a:pt x="0" y="48"/>
                    </a:lnTo>
                    <a:lnTo>
                      <a:pt x="0" y="33"/>
                    </a:lnTo>
                    <a:lnTo>
                      <a:pt x="95"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3" name="Freeform 38"/>
              <p:cNvSpPr>
                <a:spLocks/>
              </p:cNvSpPr>
              <p:nvPr/>
            </p:nvSpPr>
            <p:spPr bwMode="auto">
              <a:xfrm>
                <a:off x="6195417" y="31149260"/>
                <a:ext cx="578764" cy="1157527"/>
              </a:xfrm>
              <a:custGeom>
                <a:avLst/>
                <a:gdLst>
                  <a:gd name="T0" fmla="*/ 79 w 212"/>
                  <a:gd name="T1" fmla="*/ 0 h 423"/>
                  <a:gd name="T2" fmla="*/ 93 w 212"/>
                  <a:gd name="T3" fmla="*/ 0 h 423"/>
                  <a:gd name="T4" fmla="*/ 93 w 212"/>
                  <a:gd name="T5" fmla="*/ 83 h 423"/>
                  <a:gd name="T6" fmla="*/ 212 w 212"/>
                  <a:gd name="T7" fmla="*/ 83 h 423"/>
                  <a:gd name="T8" fmla="*/ 199 w 212"/>
                  <a:gd name="T9" fmla="*/ 120 h 423"/>
                  <a:gd name="T10" fmla="*/ 93 w 212"/>
                  <a:gd name="T11" fmla="*/ 120 h 423"/>
                  <a:gd name="T12" fmla="*/ 93 w 212"/>
                  <a:gd name="T13" fmla="*/ 313 h 423"/>
                  <a:gd name="T14" fmla="*/ 95 w 212"/>
                  <a:gd name="T15" fmla="*/ 333 h 423"/>
                  <a:gd name="T16" fmla="*/ 101 w 212"/>
                  <a:gd name="T17" fmla="*/ 349 h 423"/>
                  <a:gd name="T18" fmla="*/ 110 w 212"/>
                  <a:gd name="T19" fmla="*/ 363 h 423"/>
                  <a:gd name="T20" fmla="*/ 119 w 212"/>
                  <a:gd name="T21" fmla="*/ 373 h 423"/>
                  <a:gd name="T22" fmla="*/ 129 w 212"/>
                  <a:gd name="T23" fmla="*/ 379 h 423"/>
                  <a:gd name="T24" fmla="*/ 139 w 212"/>
                  <a:gd name="T25" fmla="*/ 382 h 423"/>
                  <a:gd name="T26" fmla="*/ 148 w 212"/>
                  <a:gd name="T27" fmla="*/ 384 h 423"/>
                  <a:gd name="T28" fmla="*/ 161 w 212"/>
                  <a:gd name="T29" fmla="*/ 380 h 423"/>
                  <a:gd name="T30" fmla="*/ 175 w 212"/>
                  <a:gd name="T31" fmla="*/ 373 h 423"/>
                  <a:gd name="T32" fmla="*/ 187 w 212"/>
                  <a:gd name="T33" fmla="*/ 359 h 423"/>
                  <a:gd name="T34" fmla="*/ 199 w 212"/>
                  <a:gd name="T35" fmla="*/ 342 h 423"/>
                  <a:gd name="T36" fmla="*/ 212 w 212"/>
                  <a:gd name="T37" fmla="*/ 354 h 423"/>
                  <a:gd name="T38" fmla="*/ 199 w 212"/>
                  <a:gd name="T39" fmla="*/ 377 h 423"/>
                  <a:gd name="T40" fmla="*/ 183 w 212"/>
                  <a:gd name="T41" fmla="*/ 397 h 423"/>
                  <a:gd name="T42" fmla="*/ 165 w 212"/>
                  <a:gd name="T43" fmla="*/ 410 h 423"/>
                  <a:gd name="T44" fmla="*/ 144 w 212"/>
                  <a:gd name="T45" fmla="*/ 419 h 423"/>
                  <a:gd name="T46" fmla="*/ 122 w 212"/>
                  <a:gd name="T47" fmla="*/ 423 h 423"/>
                  <a:gd name="T48" fmla="*/ 99 w 212"/>
                  <a:gd name="T49" fmla="*/ 419 h 423"/>
                  <a:gd name="T50" fmla="*/ 78 w 212"/>
                  <a:gd name="T51" fmla="*/ 409 h 423"/>
                  <a:gd name="T52" fmla="*/ 61 w 212"/>
                  <a:gd name="T53" fmla="*/ 395 h 423"/>
                  <a:gd name="T54" fmla="*/ 48 w 212"/>
                  <a:gd name="T55" fmla="*/ 375 h 423"/>
                  <a:gd name="T56" fmla="*/ 40 w 212"/>
                  <a:gd name="T57" fmla="*/ 352 h 423"/>
                  <a:gd name="T58" fmla="*/ 37 w 212"/>
                  <a:gd name="T59" fmla="*/ 326 h 423"/>
                  <a:gd name="T60" fmla="*/ 37 w 212"/>
                  <a:gd name="T61" fmla="*/ 120 h 423"/>
                  <a:gd name="T62" fmla="*/ 0 w 212"/>
                  <a:gd name="T63" fmla="*/ 120 h 423"/>
                  <a:gd name="T64" fmla="*/ 0 w 212"/>
                  <a:gd name="T65" fmla="*/ 106 h 423"/>
                  <a:gd name="T66" fmla="*/ 18 w 212"/>
                  <a:gd name="T67" fmla="*/ 94 h 423"/>
                  <a:gd name="T68" fmla="*/ 36 w 212"/>
                  <a:gd name="T69" fmla="*/ 77 h 423"/>
                  <a:gd name="T70" fmla="*/ 52 w 212"/>
                  <a:gd name="T71" fmla="*/ 55 h 423"/>
                  <a:gd name="T72" fmla="*/ 67 w 212"/>
                  <a:gd name="T73" fmla="*/ 29 h 423"/>
                  <a:gd name="T74" fmla="*/ 79 w 212"/>
                  <a:gd name="T75"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 h="423">
                    <a:moveTo>
                      <a:pt x="79" y="0"/>
                    </a:moveTo>
                    <a:lnTo>
                      <a:pt x="93" y="0"/>
                    </a:lnTo>
                    <a:lnTo>
                      <a:pt x="93" y="83"/>
                    </a:lnTo>
                    <a:lnTo>
                      <a:pt x="212" y="83"/>
                    </a:lnTo>
                    <a:lnTo>
                      <a:pt x="199" y="120"/>
                    </a:lnTo>
                    <a:lnTo>
                      <a:pt x="93" y="120"/>
                    </a:lnTo>
                    <a:lnTo>
                      <a:pt x="93" y="313"/>
                    </a:lnTo>
                    <a:lnTo>
                      <a:pt x="95" y="333"/>
                    </a:lnTo>
                    <a:lnTo>
                      <a:pt x="101" y="349"/>
                    </a:lnTo>
                    <a:lnTo>
                      <a:pt x="110" y="363"/>
                    </a:lnTo>
                    <a:lnTo>
                      <a:pt x="119" y="373"/>
                    </a:lnTo>
                    <a:lnTo>
                      <a:pt x="129" y="379"/>
                    </a:lnTo>
                    <a:lnTo>
                      <a:pt x="139" y="382"/>
                    </a:lnTo>
                    <a:lnTo>
                      <a:pt x="148" y="384"/>
                    </a:lnTo>
                    <a:lnTo>
                      <a:pt x="161" y="380"/>
                    </a:lnTo>
                    <a:lnTo>
                      <a:pt x="175" y="373"/>
                    </a:lnTo>
                    <a:lnTo>
                      <a:pt x="187" y="359"/>
                    </a:lnTo>
                    <a:lnTo>
                      <a:pt x="199" y="342"/>
                    </a:lnTo>
                    <a:lnTo>
                      <a:pt x="212" y="354"/>
                    </a:lnTo>
                    <a:lnTo>
                      <a:pt x="199" y="377"/>
                    </a:lnTo>
                    <a:lnTo>
                      <a:pt x="183" y="397"/>
                    </a:lnTo>
                    <a:lnTo>
                      <a:pt x="165" y="410"/>
                    </a:lnTo>
                    <a:lnTo>
                      <a:pt x="144" y="419"/>
                    </a:lnTo>
                    <a:lnTo>
                      <a:pt x="122" y="423"/>
                    </a:lnTo>
                    <a:lnTo>
                      <a:pt x="99" y="419"/>
                    </a:lnTo>
                    <a:lnTo>
                      <a:pt x="78" y="409"/>
                    </a:lnTo>
                    <a:lnTo>
                      <a:pt x="61" y="395"/>
                    </a:lnTo>
                    <a:lnTo>
                      <a:pt x="48" y="375"/>
                    </a:lnTo>
                    <a:lnTo>
                      <a:pt x="40" y="352"/>
                    </a:lnTo>
                    <a:lnTo>
                      <a:pt x="37" y="326"/>
                    </a:lnTo>
                    <a:lnTo>
                      <a:pt x="37" y="120"/>
                    </a:lnTo>
                    <a:lnTo>
                      <a:pt x="0" y="120"/>
                    </a:lnTo>
                    <a:lnTo>
                      <a:pt x="0" y="106"/>
                    </a:lnTo>
                    <a:lnTo>
                      <a:pt x="18" y="94"/>
                    </a:lnTo>
                    <a:lnTo>
                      <a:pt x="36" y="77"/>
                    </a:lnTo>
                    <a:lnTo>
                      <a:pt x="52" y="55"/>
                    </a:lnTo>
                    <a:lnTo>
                      <a:pt x="67" y="29"/>
                    </a:lnTo>
                    <a:lnTo>
                      <a:pt x="79"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4" name="Freeform 39"/>
              <p:cNvSpPr>
                <a:spLocks/>
              </p:cNvSpPr>
              <p:nvPr/>
            </p:nvSpPr>
            <p:spPr bwMode="auto">
              <a:xfrm>
                <a:off x="6839701" y="31351283"/>
                <a:ext cx="1747211" cy="922747"/>
              </a:xfrm>
              <a:custGeom>
                <a:avLst/>
                <a:gdLst>
                  <a:gd name="T0" fmla="*/ 115 w 641"/>
                  <a:gd name="T1" fmla="*/ 0 h 339"/>
                  <a:gd name="T2" fmla="*/ 144 w 641"/>
                  <a:gd name="T3" fmla="*/ 48 h 339"/>
                  <a:gd name="T4" fmla="*/ 199 w 641"/>
                  <a:gd name="T5" fmla="*/ 18 h 339"/>
                  <a:gd name="T6" fmla="*/ 244 w 641"/>
                  <a:gd name="T7" fmla="*/ 3 h 339"/>
                  <a:gd name="T8" fmla="*/ 286 w 641"/>
                  <a:gd name="T9" fmla="*/ 4 h 339"/>
                  <a:gd name="T10" fmla="*/ 321 w 641"/>
                  <a:gd name="T11" fmla="*/ 26 h 339"/>
                  <a:gd name="T12" fmla="*/ 342 w 641"/>
                  <a:gd name="T13" fmla="*/ 67 h 339"/>
                  <a:gd name="T14" fmla="*/ 396 w 641"/>
                  <a:gd name="T15" fmla="*/ 34 h 339"/>
                  <a:gd name="T16" fmla="*/ 445 w 641"/>
                  <a:gd name="T17" fmla="*/ 10 h 339"/>
                  <a:gd name="T18" fmla="*/ 489 w 641"/>
                  <a:gd name="T19" fmla="*/ 0 h 339"/>
                  <a:gd name="T20" fmla="*/ 527 w 641"/>
                  <a:gd name="T21" fmla="*/ 9 h 339"/>
                  <a:gd name="T22" fmla="*/ 553 w 641"/>
                  <a:gd name="T23" fmla="*/ 33 h 339"/>
                  <a:gd name="T24" fmla="*/ 567 w 641"/>
                  <a:gd name="T25" fmla="*/ 73 h 339"/>
                  <a:gd name="T26" fmla="*/ 572 w 641"/>
                  <a:gd name="T27" fmla="*/ 126 h 339"/>
                  <a:gd name="T28" fmla="*/ 571 w 641"/>
                  <a:gd name="T29" fmla="*/ 234 h 339"/>
                  <a:gd name="T30" fmla="*/ 571 w 641"/>
                  <a:gd name="T31" fmla="*/ 295 h 339"/>
                  <a:gd name="T32" fmla="*/ 580 w 641"/>
                  <a:gd name="T33" fmla="*/ 312 h 339"/>
                  <a:gd name="T34" fmla="*/ 599 w 641"/>
                  <a:gd name="T35" fmla="*/ 322 h 339"/>
                  <a:gd name="T36" fmla="*/ 641 w 641"/>
                  <a:gd name="T37" fmla="*/ 323 h 339"/>
                  <a:gd name="T38" fmla="*/ 454 w 641"/>
                  <a:gd name="T39" fmla="*/ 339 h 339"/>
                  <a:gd name="T40" fmla="*/ 461 w 641"/>
                  <a:gd name="T41" fmla="*/ 323 h 339"/>
                  <a:gd name="T42" fmla="*/ 488 w 641"/>
                  <a:gd name="T43" fmla="*/ 320 h 339"/>
                  <a:gd name="T44" fmla="*/ 504 w 641"/>
                  <a:gd name="T45" fmla="*/ 312 h 339"/>
                  <a:gd name="T46" fmla="*/ 512 w 641"/>
                  <a:gd name="T47" fmla="*/ 289 h 339"/>
                  <a:gd name="T48" fmla="*/ 516 w 641"/>
                  <a:gd name="T49" fmla="*/ 247 h 339"/>
                  <a:gd name="T50" fmla="*/ 516 w 641"/>
                  <a:gd name="T51" fmla="*/ 193 h 339"/>
                  <a:gd name="T52" fmla="*/ 515 w 641"/>
                  <a:gd name="T53" fmla="*/ 99 h 339"/>
                  <a:gd name="T54" fmla="*/ 500 w 641"/>
                  <a:gd name="T55" fmla="*/ 58 h 339"/>
                  <a:gd name="T56" fmla="*/ 473 w 641"/>
                  <a:gd name="T57" fmla="*/ 37 h 339"/>
                  <a:gd name="T58" fmla="*/ 438 w 641"/>
                  <a:gd name="T59" fmla="*/ 36 h 339"/>
                  <a:gd name="T60" fmla="*/ 397 w 641"/>
                  <a:gd name="T61" fmla="*/ 49 h 339"/>
                  <a:gd name="T62" fmla="*/ 343 w 641"/>
                  <a:gd name="T63" fmla="*/ 81 h 339"/>
                  <a:gd name="T64" fmla="*/ 345 w 641"/>
                  <a:gd name="T65" fmla="*/ 290 h 339"/>
                  <a:gd name="T66" fmla="*/ 353 w 641"/>
                  <a:gd name="T67" fmla="*/ 313 h 339"/>
                  <a:gd name="T68" fmla="*/ 376 w 641"/>
                  <a:gd name="T69" fmla="*/ 323 h 339"/>
                  <a:gd name="T70" fmla="*/ 395 w 641"/>
                  <a:gd name="T71" fmla="*/ 339 h 339"/>
                  <a:gd name="T72" fmla="*/ 225 w 641"/>
                  <a:gd name="T73" fmla="*/ 323 h 339"/>
                  <a:gd name="T74" fmla="*/ 261 w 641"/>
                  <a:gd name="T75" fmla="*/ 317 h 339"/>
                  <a:gd name="T76" fmla="*/ 281 w 641"/>
                  <a:gd name="T77" fmla="*/ 297 h 339"/>
                  <a:gd name="T78" fmla="*/ 287 w 641"/>
                  <a:gd name="T79" fmla="*/ 259 h 339"/>
                  <a:gd name="T80" fmla="*/ 286 w 641"/>
                  <a:gd name="T81" fmla="*/ 84 h 339"/>
                  <a:gd name="T82" fmla="*/ 272 w 641"/>
                  <a:gd name="T83" fmla="*/ 55 h 339"/>
                  <a:gd name="T84" fmla="*/ 250 w 641"/>
                  <a:gd name="T85" fmla="*/ 39 h 339"/>
                  <a:gd name="T86" fmla="*/ 226 w 641"/>
                  <a:gd name="T87" fmla="*/ 34 h 339"/>
                  <a:gd name="T88" fmla="*/ 199 w 641"/>
                  <a:gd name="T89" fmla="*/ 38 h 339"/>
                  <a:gd name="T90" fmla="*/ 164 w 641"/>
                  <a:gd name="T91" fmla="*/ 53 h 339"/>
                  <a:gd name="T92" fmla="*/ 115 w 641"/>
                  <a:gd name="T93" fmla="*/ 82 h 339"/>
                  <a:gd name="T94" fmla="*/ 116 w 641"/>
                  <a:gd name="T95" fmla="*/ 291 h 339"/>
                  <a:gd name="T96" fmla="*/ 126 w 641"/>
                  <a:gd name="T97" fmla="*/ 314 h 339"/>
                  <a:gd name="T98" fmla="*/ 153 w 641"/>
                  <a:gd name="T99" fmla="*/ 323 h 339"/>
                  <a:gd name="T100" fmla="*/ 172 w 641"/>
                  <a:gd name="T101" fmla="*/ 339 h 339"/>
                  <a:gd name="T102" fmla="*/ 0 w 641"/>
                  <a:gd name="T103" fmla="*/ 323 h 339"/>
                  <a:gd name="T104" fmla="*/ 33 w 641"/>
                  <a:gd name="T105" fmla="*/ 318 h 339"/>
                  <a:gd name="T106" fmla="*/ 51 w 641"/>
                  <a:gd name="T107" fmla="*/ 302 h 339"/>
                  <a:gd name="T108" fmla="*/ 58 w 641"/>
                  <a:gd name="T109" fmla="*/ 276 h 339"/>
                  <a:gd name="T110" fmla="*/ 58 w 641"/>
                  <a:gd name="T111" fmla="*/ 97 h 339"/>
                  <a:gd name="T112" fmla="*/ 56 w 641"/>
                  <a:gd name="T113" fmla="*/ 69 h 339"/>
                  <a:gd name="T114" fmla="*/ 45 w 641"/>
                  <a:gd name="T115" fmla="*/ 56 h 339"/>
                  <a:gd name="T116" fmla="*/ 2 w 641"/>
                  <a:gd name="T117" fmla="*/ 50 h 339"/>
                  <a:gd name="T118" fmla="*/ 102 w 641"/>
                  <a:gd name="T119" fmla="*/ 0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1" h="339">
                    <a:moveTo>
                      <a:pt x="102" y="0"/>
                    </a:moveTo>
                    <a:lnTo>
                      <a:pt x="115" y="0"/>
                    </a:lnTo>
                    <a:lnTo>
                      <a:pt x="115" y="67"/>
                    </a:lnTo>
                    <a:lnTo>
                      <a:pt x="144" y="48"/>
                    </a:lnTo>
                    <a:lnTo>
                      <a:pt x="172" y="31"/>
                    </a:lnTo>
                    <a:lnTo>
                      <a:pt x="199" y="18"/>
                    </a:lnTo>
                    <a:lnTo>
                      <a:pt x="222" y="9"/>
                    </a:lnTo>
                    <a:lnTo>
                      <a:pt x="244" y="3"/>
                    </a:lnTo>
                    <a:lnTo>
                      <a:pt x="263" y="0"/>
                    </a:lnTo>
                    <a:lnTo>
                      <a:pt x="286" y="4"/>
                    </a:lnTo>
                    <a:lnTo>
                      <a:pt x="306" y="12"/>
                    </a:lnTo>
                    <a:lnTo>
                      <a:pt x="321" y="26"/>
                    </a:lnTo>
                    <a:lnTo>
                      <a:pt x="334" y="44"/>
                    </a:lnTo>
                    <a:lnTo>
                      <a:pt x="342" y="67"/>
                    </a:lnTo>
                    <a:lnTo>
                      <a:pt x="369" y="50"/>
                    </a:lnTo>
                    <a:lnTo>
                      <a:pt x="396" y="34"/>
                    </a:lnTo>
                    <a:lnTo>
                      <a:pt x="421" y="21"/>
                    </a:lnTo>
                    <a:lnTo>
                      <a:pt x="445" y="10"/>
                    </a:lnTo>
                    <a:lnTo>
                      <a:pt x="468" y="3"/>
                    </a:lnTo>
                    <a:lnTo>
                      <a:pt x="489" y="0"/>
                    </a:lnTo>
                    <a:lnTo>
                      <a:pt x="510" y="3"/>
                    </a:lnTo>
                    <a:lnTo>
                      <a:pt x="527" y="9"/>
                    </a:lnTo>
                    <a:lnTo>
                      <a:pt x="542" y="20"/>
                    </a:lnTo>
                    <a:lnTo>
                      <a:pt x="553" y="33"/>
                    </a:lnTo>
                    <a:lnTo>
                      <a:pt x="561" y="51"/>
                    </a:lnTo>
                    <a:lnTo>
                      <a:pt x="567" y="73"/>
                    </a:lnTo>
                    <a:lnTo>
                      <a:pt x="571" y="98"/>
                    </a:lnTo>
                    <a:lnTo>
                      <a:pt x="572" y="126"/>
                    </a:lnTo>
                    <a:lnTo>
                      <a:pt x="572" y="180"/>
                    </a:lnTo>
                    <a:lnTo>
                      <a:pt x="571" y="234"/>
                    </a:lnTo>
                    <a:lnTo>
                      <a:pt x="570" y="286"/>
                    </a:lnTo>
                    <a:lnTo>
                      <a:pt x="571" y="295"/>
                    </a:lnTo>
                    <a:lnTo>
                      <a:pt x="573" y="303"/>
                    </a:lnTo>
                    <a:lnTo>
                      <a:pt x="580" y="312"/>
                    </a:lnTo>
                    <a:lnTo>
                      <a:pt x="587" y="318"/>
                    </a:lnTo>
                    <a:lnTo>
                      <a:pt x="599" y="322"/>
                    </a:lnTo>
                    <a:lnTo>
                      <a:pt x="614" y="323"/>
                    </a:lnTo>
                    <a:lnTo>
                      <a:pt x="641" y="323"/>
                    </a:lnTo>
                    <a:lnTo>
                      <a:pt x="641" y="339"/>
                    </a:lnTo>
                    <a:lnTo>
                      <a:pt x="454" y="339"/>
                    </a:lnTo>
                    <a:lnTo>
                      <a:pt x="454" y="323"/>
                    </a:lnTo>
                    <a:lnTo>
                      <a:pt x="461" y="323"/>
                    </a:lnTo>
                    <a:lnTo>
                      <a:pt x="477" y="323"/>
                    </a:lnTo>
                    <a:lnTo>
                      <a:pt x="488" y="320"/>
                    </a:lnTo>
                    <a:lnTo>
                      <a:pt x="496" y="317"/>
                    </a:lnTo>
                    <a:lnTo>
                      <a:pt x="504" y="312"/>
                    </a:lnTo>
                    <a:lnTo>
                      <a:pt x="509" y="302"/>
                    </a:lnTo>
                    <a:lnTo>
                      <a:pt x="512" y="289"/>
                    </a:lnTo>
                    <a:lnTo>
                      <a:pt x="515" y="269"/>
                    </a:lnTo>
                    <a:lnTo>
                      <a:pt x="516" y="247"/>
                    </a:lnTo>
                    <a:lnTo>
                      <a:pt x="516" y="221"/>
                    </a:lnTo>
                    <a:lnTo>
                      <a:pt x="516" y="193"/>
                    </a:lnTo>
                    <a:lnTo>
                      <a:pt x="516" y="128"/>
                    </a:lnTo>
                    <a:lnTo>
                      <a:pt x="515" y="99"/>
                    </a:lnTo>
                    <a:lnTo>
                      <a:pt x="510" y="76"/>
                    </a:lnTo>
                    <a:lnTo>
                      <a:pt x="500" y="58"/>
                    </a:lnTo>
                    <a:lnTo>
                      <a:pt x="489" y="44"/>
                    </a:lnTo>
                    <a:lnTo>
                      <a:pt x="473" y="37"/>
                    </a:lnTo>
                    <a:lnTo>
                      <a:pt x="454" y="34"/>
                    </a:lnTo>
                    <a:lnTo>
                      <a:pt x="438" y="36"/>
                    </a:lnTo>
                    <a:lnTo>
                      <a:pt x="419" y="40"/>
                    </a:lnTo>
                    <a:lnTo>
                      <a:pt x="397" y="49"/>
                    </a:lnTo>
                    <a:lnTo>
                      <a:pt x="373" y="62"/>
                    </a:lnTo>
                    <a:lnTo>
                      <a:pt x="343" y="81"/>
                    </a:lnTo>
                    <a:lnTo>
                      <a:pt x="343" y="271"/>
                    </a:lnTo>
                    <a:lnTo>
                      <a:pt x="345" y="290"/>
                    </a:lnTo>
                    <a:lnTo>
                      <a:pt x="347" y="303"/>
                    </a:lnTo>
                    <a:lnTo>
                      <a:pt x="353" y="313"/>
                    </a:lnTo>
                    <a:lnTo>
                      <a:pt x="363" y="319"/>
                    </a:lnTo>
                    <a:lnTo>
                      <a:pt x="376" y="323"/>
                    </a:lnTo>
                    <a:lnTo>
                      <a:pt x="395" y="323"/>
                    </a:lnTo>
                    <a:lnTo>
                      <a:pt x="395" y="339"/>
                    </a:lnTo>
                    <a:lnTo>
                      <a:pt x="225" y="339"/>
                    </a:lnTo>
                    <a:lnTo>
                      <a:pt x="225" y="323"/>
                    </a:lnTo>
                    <a:lnTo>
                      <a:pt x="246" y="322"/>
                    </a:lnTo>
                    <a:lnTo>
                      <a:pt x="261" y="317"/>
                    </a:lnTo>
                    <a:lnTo>
                      <a:pt x="274" y="309"/>
                    </a:lnTo>
                    <a:lnTo>
                      <a:pt x="281" y="297"/>
                    </a:lnTo>
                    <a:lnTo>
                      <a:pt x="286" y="280"/>
                    </a:lnTo>
                    <a:lnTo>
                      <a:pt x="287" y="259"/>
                    </a:lnTo>
                    <a:lnTo>
                      <a:pt x="287" y="105"/>
                    </a:lnTo>
                    <a:lnTo>
                      <a:pt x="286" y="84"/>
                    </a:lnTo>
                    <a:lnTo>
                      <a:pt x="281" y="69"/>
                    </a:lnTo>
                    <a:lnTo>
                      <a:pt x="272" y="55"/>
                    </a:lnTo>
                    <a:lnTo>
                      <a:pt x="263" y="45"/>
                    </a:lnTo>
                    <a:lnTo>
                      <a:pt x="250" y="39"/>
                    </a:lnTo>
                    <a:lnTo>
                      <a:pt x="238" y="36"/>
                    </a:lnTo>
                    <a:lnTo>
                      <a:pt x="226" y="34"/>
                    </a:lnTo>
                    <a:lnTo>
                      <a:pt x="214" y="34"/>
                    </a:lnTo>
                    <a:lnTo>
                      <a:pt x="199" y="38"/>
                    </a:lnTo>
                    <a:lnTo>
                      <a:pt x="183" y="44"/>
                    </a:lnTo>
                    <a:lnTo>
                      <a:pt x="164" y="53"/>
                    </a:lnTo>
                    <a:lnTo>
                      <a:pt x="140" y="66"/>
                    </a:lnTo>
                    <a:lnTo>
                      <a:pt x="115" y="82"/>
                    </a:lnTo>
                    <a:lnTo>
                      <a:pt x="115" y="271"/>
                    </a:lnTo>
                    <a:lnTo>
                      <a:pt x="116" y="291"/>
                    </a:lnTo>
                    <a:lnTo>
                      <a:pt x="120" y="304"/>
                    </a:lnTo>
                    <a:lnTo>
                      <a:pt x="126" y="314"/>
                    </a:lnTo>
                    <a:lnTo>
                      <a:pt x="137" y="319"/>
                    </a:lnTo>
                    <a:lnTo>
                      <a:pt x="153" y="323"/>
                    </a:lnTo>
                    <a:lnTo>
                      <a:pt x="172" y="323"/>
                    </a:lnTo>
                    <a:lnTo>
                      <a:pt x="172" y="339"/>
                    </a:lnTo>
                    <a:lnTo>
                      <a:pt x="0" y="339"/>
                    </a:lnTo>
                    <a:lnTo>
                      <a:pt x="0" y="323"/>
                    </a:lnTo>
                    <a:lnTo>
                      <a:pt x="18" y="322"/>
                    </a:lnTo>
                    <a:lnTo>
                      <a:pt x="33" y="318"/>
                    </a:lnTo>
                    <a:lnTo>
                      <a:pt x="42" y="312"/>
                    </a:lnTo>
                    <a:lnTo>
                      <a:pt x="51" y="302"/>
                    </a:lnTo>
                    <a:lnTo>
                      <a:pt x="55" y="291"/>
                    </a:lnTo>
                    <a:lnTo>
                      <a:pt x="58" y="276"/>
                    </a:lnTo>
                    <a:lnTo>
                      <a:pt x="58" y="259"/>
                    </a:lnTo>
                    <a:lnTo>
                      <a:pt x="58" y="97"/>
                    </a:lnTo>
                    <a:lnTo>
                      <a:pt x="58" y="80"/>
                    </a:lnTo>
                    <a:lnTo>
                      <a:pt x="56" y="69"/>
                    </a:lnTo>
                    <a:lnTo>
                      <a:pt x="51" y="60"/>
                    </a:lnTo>
                    <a:lnTo>
                      <a:pt x="45" y="56"/>
                    </a:lnTo>
                    <a:lnTo>
                      <a:pt x="34" y="54"/>
                    </a:lnTo>
                    <a:lnTo>
                      <a:pt x="2" y="50"/>
                    </a:lnTo>
                    <a:lnTo>
                      <a:pt x="2" y="36"/>
                    </a:lnTo>
                    <a:lnTo>
                      <a:pt x="102"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5" name="Freeform 40"/>
              <p:cNvSpPr>
                <a:spLocks noEditPoints="1"/>
              </p:cNvSpPr>
              <p:nvPr/>
            </p:nvSpPr>
            <p:spPr bwMode="auto">
              <a:xfrm>
                <a:off x="8668814" y="31351283"/>
                <a:ext cx="982806" cy="955508"/>
              </a:xfrm>
              <a:custGeom>
                <a:avLst/>
                <a:gdLst>
                  <a:gd name="T0" fmla="*/ 146 w 360"/>
                  <a:gd name="T1" fmla="*/ 23 h 350"/>
                  <a:gd name="T2" fmla="*/ 104 w 360"/>
                  <a:gd name="T3" fmla="*/ 49 h 350"/>
                  <a:gd name="T4" fmla="*/ 75 w 360"/>
                  <a:gd name="T5" fmla="*/ 92 h 350"/>
                  <a:gd name="T6" fmla="*/ 63 w 360"/>
                  <a:gd name="T7" fmla="*/ 149 h 350"/>
                  <a:gd name="T8" fmla="*/ 74 w 360"/>
                  <a:gd name="T9" fmla="*/ 219 h 350"/>
                  <a:gd name="T10" fmla="*/ 100 w 360"/>
                  <a:gd name="T11" fmla="*/ 276 h 350"/>
                  <a:gd name="T12" fmla="*/ 142 w 360"/>
                  <a:gd name="T13" fmla="*/ 315 h 350"/>
                  <a:gd name="T14" fmla="*/ 192 w 360"/>
                  <a:gd name="T15" fmla="*/ 329 h 350"/>
                  <a:gd name="T16" fmla="*/ 229 w 360"/>
                  <a:gd name="T17" fmla="*/ 320 h 350"/>
                  <a:gd name="T18" fmla="*/ 263 w 360"/>
                  <a:gd name="T19" fmla="*/ 293 h 350"/>
                  <a:gd name="T20" fmla="*/ 288 w 360"/>
                  <a:gd name="T21" fmla="*/ 252 h 350"/>
                  <a:gd name="T22" fmla="*/ 297 w 360"/>
                  <a:gd name="T23" fmla="*/ 196 h 350"/>
                  <a:gd name="T24" fmla="*/ 286 w 360"/>
                  <a:gd name="T25" fmla="*/ 128 h 350"/>
                  <a:gd name="T26" fmla="*/ 259 w 360"/>
                  <a:gd name="T27" fmla="*/ 72 h 350"/>
                  <a:gd name="T28" fmla="*/ 218 w 360"/>
                  <a:gd name="T29" fmla="*/ 34 h 350"/>
                  <a:gd name="T30" fmla="*/ 169 w 360"/>
                  <a:gd name="T31" fmla="*/ 21 h 350"/>
                  <a:gd name="T32" fmla="*/ 218 w 360"/>
                  <a:gd name="T33" fmla="*/ 4 h 350"/>
                  <a:gd name="T34" fmla="*/ 281 w 360"/>
                  <a:gd name="T35" fmla="*/ 29 h 350"/>
                  <a:gd name="T36" fmla="*/ 329 w 360"/>
                  <a:gd name="T37" fmla="*/ 77 h 350"/>
                  <a:gd name="T38" fmla="*/ 356 w 360"/>
                  <a:gd name="T39" fmla="*/ 139 h 350"/>
                  <a:gd name="T40" fmla="*/ 356 w 360"/>
                  <a:gd name="T41" fmla="*/ 210 h 350"/>
                  <a:gd name="T42" fmla="*/ 329 w 360"/>
                  <a:gd name="T43" fmla="*/ 274 h 350"/>
                  <a:gd name="T44" fmla="*/ 283 w 360"/>
                  <a:gd name="T45" fmla="*/ 320 h 350"/>
                  <a:gd name="T46" fmla="*/ 219 w 360"/>
                  <a:gd name="T47" fmla="*/ 346 h 350"/>
                  <a:gd name="T48" fmla="*/ 146 w 360"/>
                  <a:gd name="T49" fmla="*/ 346 h 350"/>
                  <a:gd name="T50" fmla="*/ 80 w 360"/>
                  <a:gd name="T51" fmla="*/ 320 h 350"/>
                  <a:gd name="T52" fmla="*/ 31 w 360"/>
                  <a:gd name="T53" fmla="*/ 274 h 350"/>
                  <a:gd name="T54" fmla="*/ 4 w 360"/>
                  <a:gd name="T55" fmla="*/ 213 h 350"/>
                  <a:gd name="T56" fmla="*/ 4 w 360"/>
                  <a:gd name="T57" fmla="*/ 144 h 350"/>
                  <a:gd name="T58" fmla="*/ 23 w 360"/>
                  <a:gd name="T59" fmla="*/ 88 h 350"/>
                  <a:gd name="T60" fmla="*/ 58 w 360"/>
                  <a:gd name="T61" fmla="*/ 45 h 350"/>
                  <a:gd name="T62" fmla="*/ 103 w 360"/>
                  <a:gd name="T63" fmla="*/ 17 h 350"/>
                  <a:gd name="T64" fmla="*/ 154 w 360"/>
                  <a:gd name="T65" fmla="*/ 3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0" h="350">
                    <a:moveTo>
                      <a:pt x="169" y="21"/>
                    </a:moveTo>
                    <a:lnTo>
                      <a:pt x="146" y="23"/>
                    </a:lnTo>
                    <a:lnTo>
                      <a:pt x="124" y="33"/>
                    </a:lnTo>
                    <a:lnTo>
                      <a:pt x="104" y="49"/>
                    </a:lnTo>
                    <a:lnTo>
                      <a:pt x="87" y="69"/>
                    </a:lnTo>
                    <a:lnTo>
                      <a:pt x="75" y="92"/>
                    </a:lnTo>
                    <a:lnTo>
                      <a:pt x="66" y="119"/>
                    </a:lnTo>
                    <a:lnTo>
                      <a:pt x="63" y="149"/>
                    </a:lnTo>
                    <a:lnTo>
                      <a:pt x="66" y="186"/>
                    </a:lnTo>
                    <a:lnTo>
                      <a:pt x="74" y="219"/>
                    </a:lnTo>
                    <a:lnTo>
                      <a:pt x="85" y="249"/>
                    </a:lnTo>
                    <a:lnTo>
                      <a:pt x="100" y="276"/>
                    </a:lnTo>
                    <a:lnTo>
                      <a:pt x="120" y="298"/>
                    </a:lnTo>
                    <a:lnTo>
                      <a:pt x="142" y="315"/>
                    </a:lnTo>
                    <a:lnTo>
                      <a:pt x="166" y="325"/>
                    </a:lnTo>
                    <a:lnTo>
                      <a:pt x="192" y="329"/>
                    </a:lnTo>
                    <a:lnTo>
                      <a:pt x="211" y="326"/>
                    </a:lnTo>
                    <a:lnTo>
                      <a:pt x="229" y="320"/>
                    </a:lnTo>
                    <a:lnTo>
                      <a:pt x="247" y="309"/>
                    </a:lnTo>
                    <a:lnTo>
                      <a:pt x="263" y="293"/>
                    </a:lnTo>
                    <a:lnTo>
                      <a:pt x="277" y="275"/>
                    </a:lnTo>
                    <a:lnTo>
                      <a:pt x="288" y="252"/>
                    </a:lnTo>
                    <a:lnTo>
                      <a:pt x="295" y="226"/>
                    </a:lnTo>
                    <a:lnTo>
                      <a:pt x="297" y="196"/>
                    </a:lnTo>
                    <a:lnTo>
                      <a:pt x="295" y="161"/>
                    </a:lnTo>
                    <a:lnTo>
                      <a:pt x="286" y="128"/>
                    </a:lnTo>
                    <a:lnTo>
                      <a:pt x="275" y="99"/>
                    </a:lnTo>
                    <a:lnTo>
                      <a:pt x="259" y="72"/>
                    </a:lnTo>
                    <a:lnTo>
                      <a:pt x="240" y="51"/>
                    </a:lnTo>
                    <a:lnTo>
                      <a:pt x="218" y="34"/>
                    </a:lnTo>
                    <a:lnTo>
                      <a:pt x="195" y="25"/>
                    </a:lnTo>
                    <a:lnTo>
                      <a:pt x="169" y="21"/>
                    </a:lnTo>
                    <a:close/>
                    <a:moveTo>
                      <a:pt x="180" y="0"/>
                    </a:moveTo>
                    <a:lnTo>
                      <a:pt x="218" y="4"/>
                    </a:lnTo>
                    <a:lnTo>
                      <a:pt x="251" y="14"/>
                    </a:lnTo>
                    <a:lnTo>
                      <a:pt x="281" y="29"/>
                    </a:lnTo>
                    <a:lnTo>
                      <a:pt x="308" y="50"/>
                    </a:lnTo>
                    <a:lnTo>
                      <a:pt x="329" y="77"/>
                    </a:lnTo>
                    <a:lnTo>
                      <a:pt x="346" y="106"/>
                    </a:lnTo>
                    <a:lnTo>
                      <a:pt x="356" y="139"/>
                    </a:lnTo>
                    <a:lnTo>
                      <a:pt x="360" y="175"/>
                    </a:lnTo>
                    <a:lnTo>
                      <a:pt x="356" y="210"/>
                    </a:lnTo>
                    <a:lnTo>
                      <a:pt x="346" y="243"/>
                    </a:lnTo>
                    <a:lnTo>
                      <a:pt x="329" y="274"/>
                    </a:lnTo>
                    <a:lnTo>
                      <a:pt x="308" y="300"/>
                    </a:lnTo>
                    <a:lnTo>
                      <a:pt x="283" y="320"/>
                    </a:lnTo>
                    <a:lnTo>
                      <a:pt x="252" y="336"/>
                    </a:lnTo>
                    <a:lnTo>
                      <a:pt x="219" y="346"/>
                    </a:lnTo>
                    <a:lnTo>
                      <a:pt x="182" y="350"/>
                    </a:lnTo>
                    <a:lnTo>
                      <a:pt x="146" y="346"/>
                    </a:lnTo>
                    <a:lnTo>
                      <a:pt x="111" y="336"/>
                    </a:lnTo>
                    <a:lnTo>
                      <a:pt x="80" y="320"/>
                    </a:lnTo>
                    <a:lnTo>
                      <a:pt x="53" y="300"/>
                    </a:lnTo>
                    <a:lnTo>
                      <a:pt x="31" y="274"/>
                    </a:lnTo>
                    <a:lnTo>
                      <a:pt x="15" y="245"/>
                    </a:lnTo>
                    <a:lnTo>
                      <a:pt x="4" y="213"/>
                    </a:lnTo>
                    <a:lnTo>
                      <a:pt x="0" y="177"/>
                    </a:lnTo>
                    <a:lnTo>
                      <a:pt x="4" y="144"/>
                    </a:lnTo>
                    <a:lnTo>
                      <a:pt x="11" y="115"/>
                    </a:lnTo>
                    <a:lnTo>
                      <a:pt x="23" y="88"/>
                    </a:lnTo>
                    <a:lnTo>
                      <a:pt x="39" y="65"/>
                    </a:lnTo>
                    <a:lnTo>
                      <a:pt x="58" y="45"/>
                    </a:lnTo>
                    <a:lnTo>
                      <a:pt x="80" y="29"/>
                    </a:lnTo>
                    <a:lnTo>
                      <a:pt x="103" y="17"/>
                    </a:lnTo>
                    <a:lnTo>
                      <a:pt x="129" y="7"/>
                    </a:lnTo>
                    <a:lnTo>
                      <a:pt x="154" y="3"/>
                    </a:lnTo>
                    <a:lnTo>
                      <a:pt x="18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6" name="Freeform 41"/>
              <p:cNvSpPr>
                <a:spLocks/>
              </p:cNvSpPr>
              <p:nvPr/>
            </p:nvSpPr>
            <p:spPr bwMode="auto">
              <a:xfrm>
                <a:off x="9749900" y="31356741"/>
                <a:ext cx="1075628" cy="950046"/>
              </a:xfrm>
              <a:custGeom>
                <a:avLst/>
                <a:gdLst>
                  <a:gd name="T0" fmla="*/ 108 w 394"/>
                  <a:gd name="T1" fmla="*/ 0 h 349"/>
                  <a:gd name="T2" fmla="*/ 108 w 394"/>
                  <a:gd name="T3" fmla="*/ 234 h 349"/>
                  <a:gd name="T4" fmla="*/ 111 w 394"/>
                  <a:gd name="T5" fmla="*/ 253 h 349"/>
                  <a:gd name="T6" fmla="*/ 117 w 394"/>
                  <a:gd name="T7" fmla="*/ 270 h 349"/>
                  <a:gd name="T8" fmla="*/ 127 w 394"/>
                  <a:gd name="T9" fmla="*/ 284 h 349"/>
                  <a:gd name="T10" fmla="*/ 138 w 394"/>
                  <a:gd name="T11" fmla="*/ 295 h 349"/>
                  <a:gd name="T12" fmla="*/ 152 w 394"/>
                  <a:gd name="T13" fmla="*/ 302 h 349"/>
                  <a:gd name="T14" fmla="*/ 167 w 394"/>
                  <a:gd name="T15" fmla="*/ 307 h 349"/>
                  <a:gd name="T16" fmla="*/ 183 w 394"/>
                  <a:gd name="T17" fmla="*/ 308 h 349"/>
                  <a:gd name="T18" fmla="*/ 206 w 394"/>
                  <a:gd name="T19" fmla="*/ 305 h 349"/>
                  <a:gd name="T20" fmla="*/ 231 w 394"/>
                  <a:gd name="T21" fmla="*/ 296 h 349"/>
                  <a:gd name="T22" fmla="*/ 256 w 394"/>
                  <a:gd name="T23" fmla="*/ 281 h 349"/>
                  <a:gd name="T24" fmla="*/ 282 w 394"/>
                  <a:gd name="T25" fmla="*/ 262 h 349"/>
                  <a:gd name="T26" fmla="*/ 282 w 394"/>
                  <a:gd name="T27" fmla="*/ 83 h 349"/>
                  <a:gd name="T28" fmla="*/ 282 w 394"/>
                  <a:gd name="T29" fmla="*/ 68 h 349"/>
                  <a:gd name="T30" fmla="*/ 279 w 394"/>
                  <a:gd name="T31" fmla="*/ 55 h 349"/>
                  <a:gd name="T32" fmla="*/ 273 w 394"/>
                  <a:gd name="T33" fmla="*/ 48 h 349"/>
                  <a:gd name="T34" fmla="*/ 265 w 394"/>
                  <a:gd name="T35" fmla="*/ 43 h 349"/>
                  <a:gd name="T36" fmla="*/ 251 w 394"/>
                  <a:gd name="T37" fmla="*/ 39 h 349"/>
                  <a:gd name="T38" fmla="*/ 210 w 394"/>
                  <a:gd name="T39" fmla="*/ 32 h 349"/>
                  <a:gd name="T40" fmla="*/ 210 w 394"/>
                  <a:gd name="T41" fmla="*/ 20 h 349"/>
                  <a:gd name="T42" fmla="*/ 338 w 394"/>
                  <a:gd name="T43" fmla="*/ 0 h 349"/>
                  <a:gd name="T44" fmla="*/ 338 w 394"/>
                  <a:gd name="T45" fmla="*/ 280 h 349"/>
                  <a:gd name="T46" fmla="*/ 339 w 394"/>
                  <a:gd name="T47" fmla="*/ 292 h 349"/>
                  <a:gd name="T48" fmla="*/ 343 w 394"/>
                  <a:gd name="T49" fmla="*/ 300 h 349"/>
                  <a:gd name="T50" fmla="*/ 350 w 394"/>
                  <a:gd name="T51" fmla="*/ 303 h 349"/>
                  <a:gd name="T52" fmla="*/ 361 w 394"/>
                  <a:gd name="T53" fmla="*/ 305 h 349"/>
                  <a:gd name="T54" fmla="*/ 376 w 394"/>
                  <a:gd name="T55" fmla="*/ 302 h 349"/>
                  <a:gd name="T56" fmla="*/ 394 w 394"/>
                  <a:gd name="T57" fmla="*/ 299 h 349"/>
                  <a:gd name="T58" fmla="*/ 394 w 394"/>
                  <a:gd name="T59" fmla="*/ 314 h 349"/>
                  <a:gd name="T60" fmla="*/ 282 w 394"/>
                  <a:gd name="T61" fmla="*/ 349 h 349"/>
                  <a:gd name="T62" fmla="*/ 282 w 394"/>
                  <a:gd name="T63" fmla="*/ 281 h 349"/>
                  <a:gd name="T64" fmla="*/ 246 w 394"/>
                  <a:gd name="T65" fmla="*/ 306 h 349"/>
                  <a:gd name="T66" fmla="*/ 215 w 394"/>
                  <a:gd name="T67" fmla="*/ 324 h 349"/>
                  <a:gd name="T68" fmla="*/ 186 w 394"/>
                  <a:gd name="T69" fmla="*/ 338 h 349"/>
                  <a:gd name="T70" fmla="*/ 162 w 394"/>
                  <a:gd name="T71" fmla="*/ 345 h 349"/>
                  <a:gd name="T72" fmla="*/ 141 w 394"/>
                  <a:gd name="T73" fmla="*/ 349 h 349"/>
                  <a:gd name="T74" fmla="*/ 123 w 394"/>
                  <a:gd name="T75" fmla="*/ 346 h 349"/>
                  <a:gd name="T76" fmla="*/ 106 w 394"/>
                  <a:gd name="T77" fmla="*/ 341 h 349"/>
                  <a:gd name="T78" fmla="*/ 89 w 394"/>
                  <a:gd name="T79" fmla="*/ 333 h 349"/>
                  <a:gd name="T80" fmla="*/ 74 w 394"/>
                  <a:gd name="T81" fmla="*/ 321 h 349"/>
                  <a:gd name="T82" fmla="*/ 63 w 394"/>
                  <a:gd name="T83" fmla="*/ 305 h 349"/>
                  <a:gd name="T84" fmla="*/ 56 w 394"/>
                  <a:gd name="T85" fmla="*/ 286 h 349"/>
                  <a:gd name="T86" fmla="*/ 53 w 394"/>
                  <a:gd name="T87" fmla="*/ 263 h 349"/>
                  <a:gd name="T88" fmla="*/ 53 w 394"/>
                  <a:gd name="T89" fmla="*/ 79 h 349"/>
                  <a:gd name="T90" fmla="*/ 52 w 394"/>
                  <a:gd name="T91" fmla="*/ 65 h 349"/>
                  <a:gd name="T92" fmla="*/ 48 w 394"/>
                  <a:gd name="T93" fmla="*/ 55 h 349"/>
                  <a:gd name="T94" fmla="*/ 41 w 394"/>
                  <a:gd name="T95" fmla="*/ 49 h 349"/>
                  <a:gd name="T96" fmla="*/ 30 w 394"/>
                  <a:gd name="T97" fmla="*/ 44 h 349"/>
                  <a:gd name="T98" fmla="*/ 0 w 394"/>
                  <a:gd name="T99" fmla="*/ 36 h 349"/>
                  <a:gd name="T100" fmla="*/ 0 w 394"/>
                  <a:gd name="T101" fmla="*/ 24 h 349"/>
                  <a:gd name="T102" fmla="*/ 108 w 394"/>
                  <a:gd name="T103" fmla="*/ 0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94" h="349">
                    <a:moveTo>
                      <a:pt x="108" y="0"/>
                    </a:moveTo>
                    <a:lnTo>
                      <a:pt x="108" y="234"/>
                    </a:lnTo>
                    <a:lnTo>
                      <a:pt x="111" y="253"/>
                    </a:lnTo>
                    <a:lnTo>
                      <a:pt x="117" y="270"/>
                    </a:lnTo>
                    <a:lnTo>
                      <a:pt x="127" y="284"/>
                    </a:lnTo>
                    <a:lnTo>
                      <a:pt x="138" y="295"/>
                    </a:lnTo>
                    <a:lnTo>
                      <a:pt x="152" y="302"/>
                    </a:lnTo>
                    <a:lnTo>
                      <a:pt x="167" y="307"/>
                    </a:lnTo>
                    <a:lnTo>
                      <a:pt x="183" y="308"/>
                    </a:lnTo>
                    <a:lnTo>
                      <a:pt x="206" y="305"/>
                    </a:lnTo>
                    <a:lnTo>
                      <a:pt x="231" y="296"/>
                    </a:lnTo>
                    <a:lnTo>
                      <a:pt x="256" y="281"/>
                    </a:lnTo>
                    <a:lnTo>
                      <a:pt x="282" y="262"/>
                    </a:lnTo>
                    <a:lnTo>
                      <a:pt x="282" y="83"/>
                    </a:lnTo>
                    <a:lnTo>
                      <a:pt x="282" y="68"/>
                    </a:lnTo>
                    <a:lnTo>
                      <a:pt x="279" y="55"/>
                    </a:lnTo>
                    <a:lnTo>
                      <a:pt x="273" y="48"/>
                    </a:lnTo>
                    <a:lnTo>
                      <a:pt x="265" y="43"/>
                    </a:lnTo>
                    <a:lnTo>
                      <a:pt x="251" y="39"/>
                    </a:lnTo>
                    <a:lnTo>
                      <a:pt x="210" y="32"/>
                    </a:lnTo>
                    <a:lnTo>
                      <a:pt x="210" y="20"/>
                    </a:lnTo>
                    <a:lnTo>
                      <a:pt x="338" y="0"/>
                    </a:lnTo>
                    <a:lnTo>
                      <a:pt x="338" y="280"/>
                    </a:lnTo>
                    <a:lnTo>
                      <a:pt x="339" y="292"/>
                    </a:lnTo>
                    <a:lnTo>
                      <a:pt x="343" y="300"/>
                    </a:lnTo>
                    <a:lnTo>
                      <a:pt x="350" y="303"/>
                    </a:lnTo>
                    <a:lnTo>
                      <a:pt x="361" y="305"/>
                    </a:lnTo>
                    <a:lnTo>
                      <a:pt x="376" y="302"/>
                    </a:lnTo>
                    <a:lnTo>
                      <a:pt x="394" y="299"/>
                    </a:lnTo>
                    <a:lnTo>
                      <a:pt x="394" y="314"/>
                    </a:lnTo>
                    <a:lnTo>
                      <a:pt x="282" y="349"/>
                    </a:lnTo>
                    <a:lnTo>
                      <a:pt x="282" y="281"/>
                    </a:lnTo>
                    <a:lnTo>
                      <a:pt x="246" y="306"/>
                    </a:lnTo>
                    <a:lnTo>
                      <a:pt x="215" y="324"/>
                    </a:lnTo>
                    <a:lnTo>
                      <a:pt x="186" y="338"/>
                    </a:lnTo>
                    <a:lnTo>
                      <a:pt x="162" y="345"/>
                    </a:lnTo>
                    <a:lnTo>
                      <a:pt x="141" y="349"/>
                    </a:lnTo>
                    <a:lnTo>
                      <a:pt x="123" y="346"/>
                    </a:lnTo>
                    <a:lnTo>
                      <a:pt x="106" y="341"/>
                    </a:lnTo>
                    <a:lnTo>
                      <a:pt x="89" y="333"/>
                    </a:lnTo>
                    <a:lnTo>
                      <a:pt x="74" y="321"/>
                    </a:lnTo>
                    <a:lnTo>
                      <a:pt x="63" y="305"/>
                    </a:lnTo>
                    <a:lnTo>
                      <a:pt x="56" y="286"/>
                    </a:lnTo>
                    <a:lnTo>
                      <a:pt x="53" y="263"/>
                    </a:lnTo>
                    <a:lnTo>
                      <a:pt x="53" y="79"/>
                    </a:lnTo>
                    <a:lnTo>
                      <a:pt x="52" y="65"/>
                    </a:lnTo>
                    <a:lnTo>
                      <a:pt x="48" y="55"/>
                    </a:lnTo>
                    <a:lnTo>
                      <a:pt x="41" y="49"/>
                    </a:lnTo>
                    <a:lnTo>
                      <a:pt x="30" y="44"/>
                    </a:lnTo>
                    <a:lnTo>
                      <a:pt x="0" y="36"/>
                    </a:lnTo>
                    <a:lnTo>
                      <a:pt x="0" y="24"/>
                    </a:lnTo>
                    <a:lnTo>
                      <a:pt x="108"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7" name="Freeform 42"/>
              <p:cNvSpPr>
                <a:spLocks/>
              </p:cNvSpPr>
              <p:nvPr/>
            </p:nvSpPr>
            <p:spPr bwMode="auto">
              <a:xfrm>
                <a:off x="10945646" y="31149260"/>
                <a:ext cx="584225" cy="1157527"/>
              </a:xfrm>
              <a:custGeom>
                <a:avLst/>
                <a:gdLst>
                  <a:gd name="T0" fmla="*/ 80 w 213"/>
                  <a:gd name="T1" fmla="*/ 0 h 423"/>
                  <a:gd name="T2" fmla="*/ 95 w 213"/>
                  <a:gd name="T3" fmla="*/ 0 h 423"/>
                  <a:gd name="T4" fmla="*/ 95 w 213"/>
                  <a:gd name="T5" fmla="*/ 83 h 423"/>
                  <a:gd name="T6" fmla="*/ 213 w 213"/>
                  <a:gd name="T7" fmla="*/ 83 h 423"/>
                  <a:gd name="T8" fmla="*/ 200 w 213"/>
                  <a:gd name="T9" fmla="*/ 120 h 423"/>
                  <a:gd name="T10" fmla="*/ 95 w 213"/>
                  <a:gd name="T11" fmla="*/ 120 h 423"/>
                  <a:gd name="T12" fmla="*/ 95 w 213"/>
                  <a:gd name="T13" fmla="*/ 313 h 423"/>
                  <a:gd name="T14" fmla="*/ 96 w 213"/>
                  <a:gd name="T15" fmla="*/ 333 h 423"/>
                  <a:gd name="T16" fmla="*/ 102 w 213"/>
                  <a:gd name="T17" fmla="*/ 349 h 423"/>
                  <a:gd name="T18" fmla="*/ 111 w 213"/>
                  <a:gd name="T19" fmla="*/ 363 h 423"/>
                  <a:gd name="T20" fmla="*/ 120 w 213"/>
                  <a:gd name="T21" fmla="*/ 373 h 423"/>
                  <a:gd name="T22" fmla="*/ 130 w 213"/>
                  <a:gd name="T23" fmla="*/ 379 h 423"/>
                  <a:gd name="T24" fmla="*/ 141 w 213"/>
                  <a:gd name="T25" fmla="*/ 382 h 423"/>
                  <a:gd name="T26" fmla="*/ 149 w 213"/>
                  <a:gd name="T27" fmla="*/ 384 h 423"/>
                  <a:gd name="T28" fmla="*/ 162 w 213"/>
                  <a:gd name="T29" fmla="*/ 380 h 423"/>
                  <a:gd name="T30" fmla="*/ 175 w 213"/>
                  <a:gd name="T31" fmla="*/ 373 h 423"/>
                  <a:gd name="T32" fmla="*/ 188 w 213"/>
                  <a:gd name="T33" fmla="*/ 359 h 423"/>
                  <a:gd name="T34" fmla="*/ 200 w 213"/>
                  <a:gd name="T35" fmla="*/ 342 h 423"/>
                  <a:gd name="T36" fmla="*/ 213 w 213"/>
                  <a:gd name="T37" fmla="*/ 354 h 423"/>
                  <a:gd name="T38" fmla="*/ 200 w 213"/>
                  <a:gd name="T39" fmla="*/ 377 h 423"/>
                  <a:gd name="T40" fmla="*/ 184 w 213"/>
                  <a:gd name="T41" fmla="*/ 397 h 423"/>
                  <a:gd name="T42" fmla="*/ 166 w 213"/>
                  <a:gd name="T43" fmla="*/ 410 h 423"/>
                  <a:gd name="T44" fmla="*/ 145 w 213"/>
                  <a:gd name="T45" fmla="*/ 419 h 423"/>
                  <a:gd name="T46" fmla="*/ 123 w 213"/>
                  <a:gd name="T47" fmla="*/ 423 h 423"/>
                  <a:gd name="T48" fmla="*/ 100 w 213"/>
                  <a:gd name="T49" fmla="*/ 419 h 423"/>
                  <a:gd name="T50" fmla="*/ 79 w 213"/>
                  <a:gd name="T51" fmla="*/ 409 h 423"/>
                  <a:gd name="T52" fmla="*/ 62 w 213"/>
                  <a:gd name="T53" fmla="*/ 395 h 423"/>
                  <a:gd name="T54" fmla="*/ 49 w 213"/>
                  <a:gd name="T55" fmla="*/ 375 h 423"/>
                  <a:gd name="T56" fmla="*/ 41 w 213"/>
                  <a:gd name="T57" fmla="*/ 352 h 423"/>
                  <a:gd name="T58" fmla="*/ 38 w 213"/>
                  <a:gd name="T59" fmla="*/ 326 h 423"/>
                  <a:gd name="T60" fmla="*/ 38 w 213"/>
                  <a:gd name="T61" fmla="*/ 120 h 423"/>
                  <a:gd name="T62" fmla="*/ 0 w 213"/>
                  <a:gd name="T63" fmla="*/ 120 h 423"/>
                  <a:gd name="T64" fmla="*/ 0 w 213"/>
                  <a:gd name="T65" fmla="*/ 106 h 423"/>
                  <a:gd name="T66" fmla="*/ 19 w 213"/>
                  <a:gd name="T67" fmla="*/ 94 h 423"/>
                  <a:gd name="T68" fmla="*/ 37 w 213"/>
                  <a:gd name="T69" fmla="*/ 77 h 423"/>
                  <a:gd name="T70" fmla="*/ 53 w 213"/>
                  <a:gd name="T71" fmla="*/ 55 h 423"/>
                  <a:gd name="T72" fmla="*/ 68 w 213"/>
                  <a:gd name="T73" fmla="*/ 29 h 423"/>
                  <a:gd name="T74" fmla="*/ 80 w 213"/>
                  <a:gd name="T75"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3" h="423">
                    <a:moveTo>
                      <a:pt x="80" y="0"/>
                    </a:moveTo>
                    <a:lnTo>
                      <a:pt x="95" y="0"/>
                    </a:lnTo>
                    <a:lnTo>
                      <a:pt x="95" y="83"/>
                    </a:lnTo>
                    <a:lnTo>
                      <a:pt x="213" y="83"/>
                    </a:lnTo>
                    <a:lnTo>
                      <a:pt x="200" y="120"/>
                    </a:lnTo>
                    <a:lnTo>
                      <a:pt x="95" y="120"/>
                    </a:lnTo>
                    <a:lnTo>
                      <a:pt x="95" y="313"/>
                    </a:lnTo>
                    <a:lnTo>
                      <a:pt x="96" y="333"/>
                    </a:lnTo>
                    <a:lnTo>
                      <a:pt x="102" y="349"/>
                    </a:lnTo>
                    <a:lnTo>
                      <a:pt x="111" y="363"/>
                    </a:lnTo>
                    <a:lnTo>
                      <a:pt x="120" y="373"/>
                    </a:lnTo>
                    <a:lnTo>
                      <a:pt x="130" y="379"/>
                    </a:lnTo>
                    <a:lnTo>
                      <a:pt x="141" y="382"/>
                    </a:lnTo>
                    <a:lnTo>
                      <a:pt x="149" y="384"/>
                    </a:lnTo>
                    <a:lnTo>
                      <a:pt x="162" y="380"/>
                    </a:lnTo>
                    <a:lnTo>
                      <a:pt x="175" y="373"/>
                    </a:lnTo>
                    <a:lnTo>
                      <a:pt x="188" y="359"/>
                    </a:lnTo>
                    <a:lnTo>
                      <a:pt x="200" y="342"/>
                    </a:lnTo>
                    <a:lnTo>
                      <a:pt x="213" y="354"/>
                    </a:lnTo>
                    <a:lnTo>
                      <a:pt x="200" y="377"/>
                    </a:lnTo>
                    <a:lnTo>
                      <a:pt x="184" y="397"/>
                    </a:lnTo>
                    <a:lnTo>
                      <a:pt x="166" y="410"/>
                    </a:lnTo>
                    <a:lnTo>
                      <a:pt x="145" y="419"/>
                    </a:lnTo>
                    <a:lnTo>
                      <a:pt x="123" y="423"/>
                    </a:lnTo>
                    <a:lnTo>
                      <a:pt x="100" y="419"/>
                    </a:lnTo>
                    <a:lnTo>
                      <a:pt x="79" y="409"/>
                    </a:lnTo>
                    <a:lnTo>
                      <a:pt x="62" y="395"/>
                    </a:lnTo>
                    <a:lnTo>
                      <a:pt x="49" y="375"/>
                    </a:lnTo>
                    <a:lnTo>
                      <a:pt x="41" y="352"/>
                    </a:lnTo>
                    <a:lnTo>
                      <a:pt x="38" y="326"/>
                    </a:lnTo>
                    <a:lnTo>
                      <a:pt x="38" y="120"/>
                    </a:lnTo>
                    <a:lnTo>
                      <a:pt x="0" y="120"/>
                    </a:lnTo>
                    <a:lnTo>
                      <a:pt x="0" y="106"/>
                    </a:lnTo>
                    <a:lnTo>
                      <a:pt x="19" y="94"/>
                    </a:lnTo>
                    <a:lnTo>
                      <a:pt x="37" y="77"/>
                    </a:lnTo>
                    <a:lnTo>
                      <a:pt x="53" y="55"/>
                    </a:lnTo>
                    <a:lnTo>
                      <a:pt x="68" y="29"/>
                    </a:lnTo>
                    <a:lnTo>
                      <a:pt x="8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8" name="Freeform 43"/>
              <p:cNvSpPr>
                <a:spLocks/>
              </p:cNvSpPr>
              <p:nvPr/>
            </p:nvSpPr>
            <p:spPr bwMode="auto">
              <a:xfrm>
                <a:off x="11600850" y="30750679"/>
                <a:ext cx="1097468" cy="1523351"/>
              </a:xfrm>
              <a:custGeom>
                <a:avLst/>
                <a:gdLst>
                  <a:gd name="T0" fmla="*/ 113 w 402"/>
                  <a:gd name="T1" fmla="*/ 0 h 559"/>
                  <a:gd name="T2" fmla="*/ 143 w 402"/>
                  <a:gd name="T3" fmla="*/ 256 h 559"/>
                  <a:gd name="T4" fmla="*/ 198 w 402"/>
                  <a:gd name="T5" fmla="*/ 230 h 559"/>
                  <a:gd name="T6" fmla="*/ 250 w 402"/>
                  <a:gd name="T7" fmla="*/ 220 h 559"/>
                  <a:gd name="T8" fmla="*/ 296 w 402"/>
                  <a:gd name="T9" fmla="*/ 230 h 559"/>
                  <a:gd name="T10" fmla="*/ 326 w 402"/>
                  <a:gd name="T11" fmla="*/ 260 h 559"/>
                  <a:gd name="T12" fmla="*/ 340 w 402"/>
                  <a:gd name="T13" fmla="*/ 312 h 559"/>
                  <a:gd name="T14" fmla="*/ 342 w 402"/>
                  <a:gd name="T15" fmla="*/ 386 h 559"/>
                  <a:gd name="T16" fmla="*/ 340 w 402"/>
                  <a:gd name="T17" fmla="*/ 455 h 559"/>
                  <a:gd name="T18" fmla="*/ 338 w 402"/>
                  <a:gd name="T19" fmla="*/ 512 h 559"/>
                  <a:gd name="T20" fmla="*/ 344 w 402"/>
                  <a:gd name="T21" fmla="*/ 529 h 559"/>
                  <a:gd name="T22" fmla="*/ 364 w 402"/>
                  <a:gd name="T23" fmla="*/ 540 h 559"/>
                  <a:gd name="T24" fmla="*/ 402 w 402"/>
                  <a:gd name="T25" fmla="*/ 543 h 559"/>
                  <a:gd name="T26" fmla="*/ 222 w 402"/>
                  <a:gd name="T27" fmla="*/ 559 h 559"/>
                  <a:gd name="T28" fmla="*/ 241 w 402"/>
                  <a:gd name="T29" fmla="*/ 542 h 559"/>
                  <a:gd name="T30" fmla="*/ 268 w 402"/>
                  <a:gd name="T31" fmla="*/ 531 h 559"/>
                  <a:gd name="T32" fmla="*/ 277 w 402"/>
                  <a:gd name="T33" fmla="*/ 513 h 559"/>
                  <a:gd name="T34" fmla="*/ 283 w 402"/>
                  <a:gd name="T35" fmla="*/ 484 h 559"/>
                  <a:gd name="T36" fmla="*/ 285 w 402"/>
                  <a:gd name="T37" fmla="*/ 433 h 559"/>
                  <a:gd name="T38" fmla="*/ 287 w 402"/>
                  <a:gd name="T39" fmla="*/ 356 h 559"/>
                  <a:gd name="T40" fmla="*/ 280 w 402"/>
                  <a:gd name="T41" fmla="*/ 307 h 559"/>
                  <a:gd name="T42" fmla="*/ 263 w 402"/>
                  <a:gd name="T43" fmla="*/ 276 h 559"/>
                  <a:gd name="T44" fmla="*/ 243 w 402"/>
                  <a:gd name="T45" fmla="*/ 260 h 559"/>
                  <a:gd name="T46" fmla="*/ 220 w 402"/>
                  <a:gd name="T47" fmla="*/ 256 h 559"/>
                  <a:gd name="T48" fmla="*/ 190 w 402"/>
                  <a:gd name="T49" fmla="*/ 257 h 559"/>
                  <a:gd name="T50" fmla="*/ 141 w 402"/>
                  <a:gd name="T51" fmla="*/ 276 h 559"/>
                  <a:gd name="T52" fmla="*/ 113 w 402"/>
                  <a:gd name="T53" fmla="*/ 494 h 559"/>
                  <a:gd name="T54" fmla="*/ 116 w 402"/>
                  <a:gd name="T55" fmla="*/ 523 h 559"/>
                  <a:gd name="T56" fmla="*/ 134 w 402"/>
                  <a:gd name="T57" fmla="*/ 539 h 559"/>
                  <a:gd name="T58" fmla="*/ 167 w 402"/>
                  <a:gd name="T59" fmla="*/ 543 h 559"/>
                  <a:gd name="T60" fmla="*/ 0 w 402"/>
                  <a:gd name="T61" fmla="*/ 559 h 559"/>
                  <a:gd name="T62" fmla="*/ 20 w 402"/>
                  <a:gd name="T63" fmla="*/ 540 h 559"/>
                  <a:gd name="T64" fmla="*/ 46 w 402"/>
                  <a:gd name="T65" fmla="*/ 528 h 559"/>
                  <a:gd name="T66" fmla="*/ 55 w 402"/>
                  <a:gd name="T67" fmla="*/ 500 h 559"/>
                  <a:gd name="T68" fmla="*/ 57 w 402"/>
                  <a:gd name="T69" fmla="*/ 81 h 559"/>
                  <a:gd name="T70" fmla="*/ 53 w 402"/>
                  <a:gd name="T71" fmla="*/ 61 h 559"/>
                  <a:gd name="T72" fmla="*/ 36 w 402"/>
                  <a:gd name="T73" fmla="*/ 54 h 559"/>
                  <a:gd name="T74" fmla="*/ 0 w 402"/>
                  <a:gd name="T75" fmla="*/ 3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02" h="559">
                    <a:moveTo>
                      <a:pt x="99" y="0"/>
                    </a:moveTo>
                    <a:lnTo>
                      <a:pt x="113" y="0"/>
                    </a:lnTo>
                    <a:lnTo>
                      <a:pt x="113" y="273"/>
                    </a:lnTo>
                    <a:lnTo>
                      <a:pt x="143" y="256"/>
                    </a:lnTo>
                    <a:lnTo>
                      <a:pt x="172" y="241"/>
                    </a:lnTo>
                    <a:lnTo>
                      <a:pt x="198" y="230"/>
                    </a:lnTo>
                    <a:lnTo>
                      <a:pt x="224" y="223"/>
                    </a:lnTo>
                    <a:lnTo>
                      <a:pt x="250" y="220"/>
                    </a:lnTo>
                    <a:lnTo>
                      <a:pt x="276" y="223"/>
                    </a:lnTo>
                    <a:lnTo>
                      <a:pt x="296" y="230"/>
                    </a:lnTo>
                    <a:lnTo>
                      <a:pt x="313" y="243"/>
                    </a:lnTo>
                    <a:lnTo>
                      <a:pt x="326" y="260"/>
                    </a:lnTo>
                    <a:lnTo>
                      <a:pt x="335" y="284"/>
                    </a:lnTo>
                    <a:lnTo>
                      <a:pt x="340" y="312"/>
                    </a:lnTo>
                    <a:lnTo>
                      <a:pt x="342" y="345"/>
                    </a:lnTo>
                    <a:lnTo>
                      <a:pt x="342" y="386"/>
                    </a:lnTo>
                    <a:lnTo>
                      <a:pt x="342" y="423"/>
                    </a:lnTo>
                    <a:lnTo>
                      <a:pt x="340" y="455"/>
                    </a:lnTo>
                    <a:lnTo>
                      <a:pt x="339" y="484"/>
                    </a:lnTo>
                    <a:lnTo>
                      <a:pt x="338" y="512"/>
                    </a:lnTo>
                    <a:lnTo>
                      <a:pt x="340" y="522"/>
                    </a:lnTo>
                    <a:lnTo>
                      <a:pt x="344" y="529"/>
                    </a:lnTo>
                    <a:lnTo>
                      <a:pt x="351" y="535"/>
                    </a:lnTo>
                    <a:lnTo>
                      <a:pt x="364" y="540"/>
                    </a:lnTo>
                    <a:lnTo>
                      <a:pt x="380" y="543"/>
                    </a:lnTo>
                    <a:lnTo>
                      <a:pt x="402" y="543"/>
                    </a:lnTo>
                    <a:lnTo>
                      <a:pt x="402" y="559"/>
                    </a:lnTo>
                    <a:lnTo>
                      <a:pt x="222" y="559"/>
                    </a:lnTo>
                    <a:lnTo>
                      <a:pt x="222" y="543"/>
                    </a:lnTo>
                    <a:lnTo>
                      <a:pt x="241" y="542"/>
                    </a:lnTo>
                    <a:lnTo>
                      <a:pt x="257" y="538"/>
                    </a:lnTo>
                    <a:lnTo>
                      <a:pt x="268" y="531"/>
                    </a:lnTo>
                    <a:lnTo>
                      <a:pt x="273" y="523"/>
                    </a:lnTo>
                    <a:lnTo>
                      <a:pt x="277" y="513"/>
                    </a:lnTo>
                    <a:lnTo>
                      <a:pt x="280" y="501"/>
                    </a:lnTo>
                    <a:lnTo>
                      <a:pt x="283" y="484"/>
                    </a:lnTo>
                    <a:lnTo>
                      <a:pt x="284" y="461"/>
                    </a:lnTo>
                    <a:lnTo>
                      <a:pt x="285" y="433"/>
                    </a:lnTo>
                    <a:lnTo>
                      <a:pt x="287" y="397"/>
                    </a:lnTo>
                    <a:lnTo>
                      <a:pt x="287" y="356"/>
                    </a:lnTo>
                    <a:lnTo>
                      <a:pt x="284" y="329"/>
                    </a:lnTo>
                    <a:lnTo>
                      <a:pt x="280" y="307"/>
                    </a:lnTo>
                    <a:lnTo>
                      <a:pt x="273" y="290"/>
                    </a:lnTo>
                    <a:lnTo>
                      <a:pt x="263" y="276"/>
                    </a:lnTo>
                    <a:lnTo>
                      <a:pt x="254" y="268"/>
                    </a:lnTo>
                    <a:lnTo>
                      <a:pt x="243" y="260"/>
                    </a:lnTo>
                    <a:lnTo>
                      <a:pt x="231" y="257"/>
                    </a:lnTo>
                    <a:lnTo>
                      <a:pt x="220" y="256"/>
                    </a:lnTo>
                    <a:lnTo>
                      <a:pt x="211" y="254"/>
                    </a:lnTo>
                    <a:lnTo>
                      <a:pt x="190" y="257"/>
                    </a:lnTo>
                    <a:lnTo>
                      <a:pt x="167" y="264"/>
                    </a:lnTo>
                    <a:lnTo>
                      <a:pt x="141" y="276"/>
                    </a:lnTo>
                    <a:lnTo>
                      <a:pt x="113" y="293"/>
                    </a:lnTo>
                    <a:lnTo>
                      <a:pt x="113" y="494"/>
                    </a:lnTo>
                    <a:lnTo>
                      <a:pt x="113" y="511"/>
                    </a:lnTo>
                    <a:lnTo>
                      <a:pt x="116" y="523"/>
                    </a:lnTo>
                    <a:lnTo>
                      <a:pt x="123" y="533"/>
                    </a:lnTo>
                    <a:lnTo>
                      <a:pt x="134" y="539"/>
                    </a:lnTo>
                    <a:lnTo>
                      <a:pt x="147" y="543"/>
                    </a:lnTo>
                    <a:lnTo>
                      <a:pt x="167" y="543"/>
                    </a:lnTo>
                    <a:lnTo>
                      <a:pt x="167" y="559"/>
                    </a:lnTo>
                    <a:lnTo>
                      <a:pt x="0" y="559"/>
                    </a:lnTo>
                    <a:lnTo>
                      <a:pt x="0" y="543"/>
                    </a:lnTo>
                    <a:lnTo>
                      <a:pt x="20" y="540"/>
                    </a:lnTo>
                    <a:lnTo>
                      <a:pt x="35" y="535"/>
                    </a:lnTo>
                    <a:lnTo>
                      <a:pt x="46" y="528"/>
                    </a:lnTo>
                    <a:lnTo>
                      <a:pt x="52" y="516"/>
                    </a:lnTo>
                    <a:lnTo>
                      <a:pt x="55" y="500"/>
                    </a:lnTo>
                    <a:lnTo>
                      <a:pt x="57" y="479"/>
                    </a:lnTo>
                    <a:lnTo>
                      <a:pt x="57" y="81"/>
                    </a:lnTo>
                    <a:lnTo>
                      <a:pt x="55" y="70"/>
                    </a:lnTo>
                    <a:lnTo>
                      <a:pt x="53" y="61"/>
                    </a:lnTo>
                    <a:lnTo>
                      <a:pt x="47" y="56"/>
                    </a:lnTo>
                    <a:lnTo>
                      <a:pt x="36" y="54"/>
                    </a:lnTo>
                    <a:lnTo>
                      <a:pt x="0" y="49"/>
                    </a:lnTo>
                    <a:lnTo>
                      <a:pt x="0" y="34"/>
                    </a:lnTo>
                    <a:lnTo>
                      <a:pt x="99"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89" name="Freeform 44"/>
              <p:cNvSpPr>
                <a:spLocks/>
              </p:cNvSpPr>
              <p:nvPr/>
            </p:nvSpPr>
            <p:spPr bwMode="auto">
              <a:xfrm>
                <a:off x="2853876" y="32754509"/>
                <a:ext cx="573305" cy="567843"/>
              </a:xfrm>
              <a:custGeom>
                <a:avLst/>
                <a:gdLst>
                  <a:gd name="T0" fmla="*/ 130 w 211"/>
                  <a:gd name="T1" fmla="*/ 2 h 209"/>
                  <a:gd name="T2" fmla="*/ 159 w 211"/>
                  <a:gd name="T3" fmla="*/ 8 h 209"/>
                  <a:gd name="T4" fmla="*/ 175 w 211"/>
                  <a:gd name="T5" fmla="*/ 11 h 209"/>
                  <a:gd name="T6" fmla="*/ 182 w 211"/>
                  <a:gd name="T7" fmla="*/ 9 h 209"/>
                  <a:gd name="T8" fmla="*/ 186 w 211"/>
                  <a:gd name="T9" fmla="*/ 62 h 209"/>
                  <a:gd name="T10" fmla="*/ 175 w 211"/>
                  <a:gd name="T11" fmla="*/ 43 h 209"/>
                  <a:gd name="T12" fmla="*/ 156 w 211"/>
                  <a:gd name="T13" fmla="*/ 20 h 209"/>
                  <a:gd name="T14" fmla="*/ 130 w 211"/>
                  <a:gd name="T15" fmla="*/ 10 h 209"/>
                  <a:gd name="T16" fmla="*/ 92 w 211"/>
                  <a:gd name="T17" fmla="*/ 11 h 209"/>
                  <a:gd name="T18" fmla="*/ 58 w 211"/>
                  <a:gd name="T19" fmla="*/ 31 h 209"/>
                  <a:gd name="T20" fmla="*/ 37 w 211"/>
                  <a:gd name="T21" fmla="*/ 65 h 209"/>
                  <a:gd name="T22" fmla="*/ 30 w 211"/>
                  <a:gd name="T23" fmla="*/ 107 h 209"/>
                  <a:gd name="T24" fmla="*/ 38 w 211"/>
                  <a:gd name="T25" fmla="*/ 150 h 209"/>
                  <a:gd name="T26" fmla="*/ 58 w 211"/>
                  <a:gd name="T27" fmla="*/ 179 h 209"/>
                  <a:gd name="T28" fmla="*/ 85 w 211"/>
                  <a:gd name="T29" fmla="*/ 196 h 209"/>
                  <a:gd name="T30" fmla="*/ 113 w 211"/>
                  <a:gd name="T31" fmla="*/ 201 h 209"/>
                  <a:gd name="T32" fmla="*/ 145 w 211"/>
                  <a:gd name="T33" fmla="*/ 196 h 209"/>
                  <a:gd name="T34" fmla="*/ 162 w 211"/>
                  <a:gd name="T35" fmla="*/ 150 h 209"/>
                  <a:gd name="T36" fmla="*/ 156 w 211"/>
                  <a:gd name="T37" fmla="*/ 130 h 209"/>
                  <a:gd name="T38" fmla="*/ 136 w 211"/>
                  <a:gd name="T39" fmla="*/ 125 h 209"/>
                  <a:gd name="T40" fmla="*/ 124 w 211"/>
                  <a:gd name="T41" fmla="*/ 119 h 209"/>
                  <a:gd name="T42" fmla="*/ 211 w 211"/>
                  <a:gd name="T43" fmla="*/ 125 h 209"/>
                  <a:gd name="T44" fmla="*/ 193 w 211"/>
                  <a:gd name="T45" fmla="*/ 130 h 209"/>
                  <a:gd name="T46" fmla="*/ 189 w 211"/>
                  <a:gd name="T47" fmla="*/ 145 h 209"/>
                  <a:gd name="T48" fmla="*/ 168 w 211"/>
                  <a:gd name="T49" fmla="*/ 197 h 209"/>
                  <a:gd name="T50" fmla="*/ 129 w 211"/>
                  <a:gd name="T51" fmla="*/ 207 h 209"/>
                  <a:gd name="T52" fmla="*/ 103 w 211"/>
                  <a:gd name="T53" fmla="*/ 209 h 209"/>
                  <a:gd name="T54" fmla="*/ 56 w 211"/>
                  <a:gd name="T55" fmla="*/ 200 h 209"/>
                  <a:gd name="T56" fmla="*/ 25 w 211"/>
                  <a:gd name="T57" fmla="*/ 176 h 209"/>
                  <a:gd name="T58" fmla="*/ 6 w 211"/>
                  <a:gd name="T59" fmla="*/ 145 h 209"/>
                  <a:gd name="T60" fmla="*/ 0 w 211"/>
                  <a:gd name="T61" fmla="*/ 109 h 209"/>
                  <a:gd name="T62" fmla="*/ 5 w 211"/>
                  <a:gd name="T63" fmla="*/ 76 h 209"/>
                  <a:gd name="T64" fmla="*/ 21 w 211"/>
                  <a:gd name="T65" fmla="*/ 44 h 209"/>
                  <a:gd name="T66" fmla="*/ 48 w 211"/>
                  <a:gd name="T67" fmla="*/ 19 h 209"/>
                  <a:gd name="T68" fmla="*/ 87 w 211"/>
                  <a:gd name="T69" fmla="*/ 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 h="209">
                    <a:moveTo>
                      <a:pt x="111" y="0"/>
                    </a:moveTo>
                    <a:lnTo>
                      <a:pt x="130" y="2"/>
                    </a:lnTo>
                    <a:lnTo>
                      <a:pt x="147" y="5"/>
                    </a:lnTo>
                    <a:lnTo>
                      <a:pt x="159" y="8"/>
                    </a:lnTo>
                    <a:lnTo>
                      <a:pt x="169" y="10"/>
                    </a:lnTo>
                    <a:lnTo>
                      <a:pt x="175" y="11"/>
                    </a:lnTo>
                    <a:lnTo>
                      <a:pt x="179" y="11"/>
                    </a:lnTo>
                    <a:lnTo>
                      <a:pt x="182" y="9"/>
                    </a:lnTo>
                    <a:lnTo>
                      <a:pt x="186" y="9"/>
                    </a:lnTo>
                    <a:lnTo>
                      <a:pt x="186" y="62"/>
                    </a:lnTo>
                    <a:lnTo>
                      <a:pt x="180" y="62"/>
                    </a:lnTo>
                    <a:lnTo>
                      <a:pt x="175" y="43"/>
                    </a:lnTo>
                    <a:lnTo>
                      <a:pt x="167" y="30"/>
                    </a:lnTo>
                    <a:lnTo>
                      <a:pt x="156" y="20"/>
                    </a:lnTo>
                    <a:lnTo>
                      <a:pt x="143" y="14"/>
                    </a:lnTo>
                    <a:lnTo>
                      <a:pt x="130" y="10"/>
                    </a:lnTo>
                    <a:lnTo>
                      <a:pt x="115" y="9"/>
                    </a:lnTo>
                    <a:lnTo>
                      <a:pt x="92" y="11"/>
                    </a:lnTo>
                    <a:lnTo>
                      <a:pt x="74" y="20"/>
                    </a:lnTo>
                    <a:lnTo>
                      <a:pt x="58" y="31"/>
                    </a:lnTo>
                    <a:lnTo>
                      <a:pt x="45" y="47"/>
                    </a:lnTo>
                    <a:lnTo>
                      <a:pt x="37" y="65"/>
                    </a:lnTo>
                    <a:lnTo>
                      <a:pt x="32" y="85"/>
                    </a:lnTo>
                    <a:lnTo>
                      <a:pt x="30" y="107"/>
                    </a:lnTo>
                    <a:lnTo>
                      <a:pt x="32" y="130"/>
                    </a:lnTo>
                    <a:lnTo>
                      <a:pt x="38" y="150"/>
                    </a:lnTo>
                    <a:lnTo>
                      <a:pt x="47" y="165"/>
                    </a:lnTo>
                    <a:lnTo>
                      <a:pt x="58" y="179"/>
                    </a:lnTo>
                    <a:lnTo>
                      <a:pt x="70" y="189"/>
                    </a:lnTo>
                    <a:lnTo>
                      <a:pt x="85" y="196"/>
                    </a:lnTo>
                    <a:lnTo>
                      <a:pt x="98" y="200"/>
                    </a:lnTo>
                    <a:lnTo>
                      <a:pt x="113" y="201"/>
                    </a:lnTo>
                    <a:lnTo>
                      <a:pt x="127" y="200"/>
                    </a:lnTo>
                    <a:lnTo>
                      <a:pt x="145" y="196"/>
                    </a:lnTo>
                    <a:lnTo>
                      <a:pt x="162" y="189"/>
                    </a:lnTo>
                    <a:lnTo>
                      <a:pt x="162" y="150"/>
                    </a:lnTo>
                    <a:lnTo>
                      <a:pt x="160" y="137"/>
                    </a:lnTo>
                    <a:lnTo>
                      <a:pt x="156" y="130"/>
                    </a:lnTo>
                    <a:lnTo>
                      <a:pt x="148" y="126"/>
                    </a:lnTo>
                    <a:lnTo>
                      <a:pt x="136" y="125"/>
                    </a:lnTo>
                    <a:lnTo>
                      <a:pt x="124" y="125"/>
                    </a:lnTo>
                    <a:lnTo>
                      <a:pt x="124" y="119"/>
                    </a:lnTo>
                    <a:lnTo>
                      <a:pt x="211" y="119"/>
                    </a:lnTo>
                    <a:lnTo>
                      <a:pt x="211" y="125"/>
                    </a:lnTo>
                    <a:lnTo>
                      <a:pt x="200" y="126"/>
                    </a:lnTo>
                    <a:lnTo>
                      <a:pt x="193" y="130"/>
                    </a:lnTo>
                    <a:lnTo>
                      <a:pt x="190" y="136"/>
                    </a:lnTo>
                    <a:lnTo>
                      <a:pt x="189" y="145"/>
                    </a:lnTo>
                    <a:lnTo>
                      <a:pt x="189" y="189"/>
                    </a:lnTo>
                    <a:lnTo>
                      <a:pt x="168" y="197"/>
                    </a:lnTo>
                    <a:lnTo>
                      <a:pt x="148" y="203"/>
                    </a:lnTo>
                    <a:lnTo>
                      <a:pt x="129" y="207"/>
                    </a:lnTo>
                    <a:lnTo>
                      <a:pt x="114" y="208"/>
                    </a:lnTo>
                    <a:lnTo>
                      <a:pt x="103" y="209"/>
                    </a:lnTo>
                    <a:lnTo>
                      <a:pt x="78" y="207"/>
                    </a:lnTo>
                    <a:lnTo>
                      <a:pt x="56" y="200"/>
                    </a:lnTo>
                    <a:lnTo>
                      <a:pt x="39" y="190"/>
                    </a:lnTo>
                    <a:lnTo>
                      <a:pt x="25" y="176"/>
                    </a:lnTo>
                    <a:lnTo>
                      <a:pt x="14" y="161"/>
                    </a:lnTo>
                    <a:lnTo>
                      <a:pt x="6" y="145"/>
                    </a:lnTo>
                    <a:lnTo>
                      <a:pt x="1" y="126"/>
                    </a:lnTo>
                    <a:lnTo>
                      <a:pt x="0" y="109"/>
                    </a:lnTo>
                    <a:lnTo>
                      <a:pt x="1" y="92"/>
                    </a:lnTo>
                    <a:lnTo>
                      <a:pt x="5" y="76"/>
                    </a:lnTo>
                    <a:lnTo>
                      <a:pt x="11" y="59"/>
                    </a:lnTo>
                    <a:lnTo>
                      <a:pt x="21" y="44"/>
                    </a:lnTo>
                    <a:lnTo>
                      <a:pt x="33" y="30"/>
                    </a:lnTo>
                    <a:lnTo>
                      <a:pt x="48" y="19"/>
                    </a:lnTo>
                    <a:lnTo>
                      <a:pt x="66" y="9"/>
                    </a:lnTo>
                    <a:lnTo>
                      <a:pt x="87" y="3"/>
                    </a:lnTo>
                    <a:lnTo>
                      <a:pt x="11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0" name="Freeform 45"/>
              <p:cNvSpPr>
                <a:spLocks/>
              </p:cNvSpPr>
              <p:nvPr/>
            </p:nvSpPr>
            <p:spPr bwMode="auto">
              <a:xfrm>
                <a:off x="3563681" y="32765430"/>
                <a:ext cx="480483" cy="546003"/>
              </a:xfrm>
              <a:custGeom>
                <a:avLst/>
                <a:gdLst>
                  <a:gd name="T0" fmla="*/ 6 w 175"/>
                  <a:gd name="T1" fmla="*/ 0 h 200"/>
                  <a:gd name="T2" fmla="*/ 160 w 175"/>
                  <a:gd name="T3" fmla="*/ 0 h 200"/>
                  <a:gd name="T4" fmla="*/ 162 w 175"/>
                  <a:gd name="T5" fmla="*/ 46 h 200"/>
                  <a:gd name="T6" fmla="*/ 156 w 175"/>
                  <a:gd name="T7" fmla="*/ 46 h 200"/>
                  <a:gd name="T8" fmla="*/ 153 w 175"/>
                  <a:gd name="T9" fmla="*/ 28 h 200"/>
                  <a:gd name="T10" fmla="*/ 148 w 175"/>
                  <a:gd name="T11" fmla="*/ 19 h 200"/>
                  <a:gd name="T12" fmla="*/ 140 w 175"/>
                  <a:gd name="T13" fmla="*/ 14 h 200"/>
                  <a:gd name="T14" fmla="*/ 133 w 175"/>
                  <a:gd name="T15" fmla="*/ 13 h 200"/>
                  <a:gd name="T16" fmla="*/ 66 w 175"/>
                  <a:gd name="T17" fmla="*/ 13 h 200"/>
                  <a:gd name="T18" fmla="*/ 66 w 175"/>
                  <a:gd name="T19" fmla="*/ 91 h 200"/>
                  <a:gd name="T20" fmla="*/ 122 w 175"/>
                  <a:gd name="T21" fmla="*/ 91 h 200"/>
                  <a:gd name="T22" fmla="*/ 129 w 175"/>
                  <a:gd name="T23" fmla="*/ 90 h 200"/>
                  <a:gd name="T24" fmla="*/ 136 w 175"/>
                  <a:gd name="T25" fmla="*/ 86 h 200"/>
                  <a:gd name="T26" fmla="*/ 139 w 175"/>
                  <a:gd name="T27" fmla="*/ 79 h 200"/>
                  <a:gd name="T28" fmla="*/ 140 w 175"/>
                  <a:gd name="T29" fmla="*/ 66 h 200"/>
                  <a:gd name="T30" fmla="*/ 147 w 175"/>
                  <a:gd name="T31" fmla="*/ 66 h 200"/>
                  <a:gd name="T32" fmla="*/ 147 w 175"/>
                  <a:gd name="T33" fmla="*/ 127 h 200"/>
                  <a:gd name="T34" fmla="*/ 140 w 175"/>
                  <a:gd name="T35" fmla="*/ 127 h 200"/>
                  <a:gd name="T36" fmla="*/ 138 w 175"/>
                  <a:gd name="T37" fmla="*/ 114 h 200"/>
                  <a:gd name="T38" fmla="*/ 134 w 175"/>
                  <a:gd name="T39" fmla="*/ 107 h 200"/>
                  <a:gd name="T40" fmla="*/ 128 w 175"/>
                  <a:gd name="T41" fmla="*/ 103 h 200"/>
                  <a:gd name="T42" fmla="*/ 120 w 175"/>
                  <a:gd name="T43" fmla="*/ 102 h 200"/>
                  <a:gd name="T44" fmla="*/ 66 w 175"/>
                  <a:gd name="T45" fmla="*/ 102 h 200"/>
                  <a:gd name="T46" fmla="*/ 66 w 175"/>
                  <a:gd name="T47" fmla="*/ 170 h 200"/>
                  <a:gd name="T48" fmla="*/ 66 w 175"/>
                  <a:gd name="T49" fmla="*/ 176 h 200"/>
                  <a:gd name="T50" fmla="*/ 67 w 175"/>
                  <a:gd name="T51" fmla="*/ 180 h 200"/>
                  <a:gd name="T52" fmla="*/ 68 w 175"/>
                  <a:gd name="T53" fmla="*/ 184 h 200"/>
                  <a:gd name="T54" fmla="*/ 71 w 175"/>
                  <a:gd name="T55" fmla="*/ 185 h 200"/>
                  <a:gd name="T56" fmla="*/ 74 w 175"/>
                  <a:gd name="T57" fmla="*/ 187 h 200"/>
                  <a:gd name="T58" fmla="*/ 78 w 175"/>
                  <a:gd name="T59" fmla="*/ 187 h 200"/>
                  <a:gd name="T60" fmla="*/ 83 w 175"/>
                  <a:gd name="T61" fmla="*/ 187 h 200"/>
                  <a:gd name="T62" fmla="*/ 132 w 175"/>
                  <a:gd name="T63" fmla="*/ 187 h 200"/>
                  <a:gd name="T64" fmla="*/ 145 w 175"/>
                  <a:gd name="T65" fmla="*/ 186 h 200"/>
                  <a:gd name="T66" fmla="*/ 155 w 175"/>
                  <a:gd name="T67" fmla="*/ 180 h 200"/>
                  <a:gd name="T68" fmla="*/ 162 w 175"/>
                  <a:gd name="T69" fmla="*/ 169 h 200"/>
                  <a:gd name="T70" fmla="*/ 169 w 175"/>
                  <a:gd name="T71" fmla="*/ 152 h 200"/>
                  <a:gd name="T72" fmla="*/ 175 w 175"/>
                  <a:gd name="T73" fmla="*/ 152 h 200"/>
                  <a:gd name="T74" fmla="*/ 170 w 175"/>
                  <a:gd name="T75" fmla="*/ 200 h 200"/>
                  <a:gd name="T76" fmla="*/ 0 w 175"/>
                  <a:gd name="T77" fmla="*/ 200 h 200"/>
                  <a:gd name="T78" fmla="*/ 0 w 175"/>
                  <a:gd name="T79" fmla="*/ 193 h 200"/>
                  <a:gd name="T80" fmla="*/ 8 w 175"/>
                  <a:gd name="T81" fmla="*/ 193 h 200"/>
                  <a:gd name="T82" fmla="*/ 22 w 175"/>
                  <a:gd name="T83" fmla="*/ 192 h 200"/>
                  <a:gd name="T84" fmla="*/ 30 w 175"/>
                  <a:gd name="T85" fmla="*/ 190 h 200"/>
                  <a:gd name="T86" fmla="*/ 35 w 175"/>
                  <a:gd name="T87" fmla="*/ 185 h 200"/>
                  <a:gd name="T88" fmla="*/ 38 w 175"/>
                  <a:gd name="T89" fmla="*/ 178 h 200"/>
                  <a:gd name="T90" fmla="*/ 39 w 175"/>
                  <a:gd name="T91" fmla="*/ 167 h 200"/>
                  <a:gd name="T92" fmla="*/ 39 w 175"/>
                  <a:gd name="T93" fmla="*/ 32 h 200"/>
                  <a:gd name="T94" fmla="*/ 38 w 175"/>
                  <a:gd name="T95" fmla="*/ 21 h 200"/>
                  <a:gd name="T96" fmla="*/ 34 w 175"/>
                  <a:gd name="T97" fmla="*/ 13 h 200"/>
                  <a:gd name="T98" fmla="*/ 27 w 175"/>
                  <a:gd name="T99" fmla="*/ 9 h 200"/>
                  <a:gd name="T100" fmla="*/ 13 w 175"/>
                  <a:gd name="T101" fmla="*/ 6 h 200"/>
                  <a:gd name="T102" fmla="*/ 6 w 175"/>
                  <a:gd name="T103" fmla="*/ 6 h 200"/>
                  <a:gd name="T104" fmla="*/ 6 w 175"/>
                  <a:gd name="T10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5" h="200">
                    <a:moveTo>
                      <a:pt x="6" y="0"/>
                    </a:moveTo>
                    <a:lnTo>
                      <a:pt x="160" y="0"/>
                    </a:lnTo>
                    <a:lnTo>
                      <a:pt x="162" y="46"/>
                    </a:lnTo>
                    <a:lnTo>
                      <a:pt x="156" y="46"/>
                    </a:lnTo>
                    <a:lnTo>
                      <a:pt x="153" y="28"/>
                    </a:lnTo>
                    <a:lnTo>
                      <a:pt x="148" y="19"/>
                    </a:lnTo>
                    <a:lnTo>
                      <a:pt x="140" y="14"/>
                    </a:lnTo>
                    <a:lnTo>
                      <a:pt x="133" y="13"/>
                    </a:lnTo>
                    <a:lnTo>
                      <a:pt x="66" y="13"/>
                    </a:lnTo>
                    <a:lnTo>
                      <a:pt x="66" y="91"/>
                    </a:lnTo>
                    <a:lnTo>
                      <a:pt x="122" y="91"/>
                    </a:lnTo>
                    <a:lnTo>
                      <a:pt x="129" y="90"/>
                    </a:lnTo>
                    <a:lnTo>
                      <a:pt x="136" y="86"/>
                    </a:lnTo>
                    <a:lnTo>
                      <a:pt x="139" y="79"/>
                    </a:lnTo>
                    <a:lnTo>
                      <a:pt x="140" y="66"/>
                    </a:lnTo>
                    <a:lnTo>
                      <a:pt x="147" y="66"/>
                    </a:lnTo>
                    <a:lnTo>
                      <a:pt x="147" y="127"/>
                    </a:lnTo>
                    <a:lnTo>
                      <a:pt x="140" y="127"/>
                    </a:lnTo>
                    <a:lnTo>
                      <a:pt x="138" y="114"/>
                    </a:lnTo>
                    <a:lnTo>
                      <a:pt x="134" y="107"/>
                    </a:lnTo>
                    <a:lnTo>
                      <a:pt x="128" y="103"/>
                    </a:lnTo>
                    <a:lnTo>
                      <a:pt x="120" y="102"/>
                    </a:lnTo>
                    <a:lnTo>
                      <a:pt x="66" y="102"/>
                    </a:lnTo>
                    <a:lnTo>
                      <a:pt x="66" y="170"/>
                    </a:lnTo>
                    <a:lnTo>
                      <a:pt x="66" y="176"/>
                    </a:lnTo>
                    <a:lnTo>
                      <a:pt x="67" y="180"/>
                    </a:lnTo>
                    <a:lnTo>
                      <a:pt x="68" y="184"/>
                    </a:lnTo>
                    <a:lnTo>
                      <a:pt x="71" y="185"/>
                    </a:lnTo>
                    <a:lnTo>
                      <a:pt x="74" y="187"/>
                    </a:lnTo>
                    <a:lnTo>
                      <a:pt x="78" y="187"/>
                    </a:lnTo>
                    <a:lnTo>
                      <a:pt x="83" y="187"/>
                    </a:lnTo>
                    <a:lnTo>
                      <a:pt x="132" y="187"/>
                    </a:lnTo>
                    <a:lnTo>
                      <a:pt x="145" y="186"/>
                    </a:lnTo>
                    <a:lnTo>
                      <a:pt x="155" y="180"/>
                    </a:lnTo>
                    <a:lnTo>
                      <a:pt x="162" y="169"/>
                    </a:lnTo>
                    <a:lnTo>
                      <a:pt x="169" y="152"/>
                    </a:lnTo>
                    <a:lnTo>
                      <a:pt x="175" y="152"/>
                    </a:lnTo>
                    <a:lnTo>
                      <a:pt x="170" y="200"/>
                    </a:lnTo>
                    <a:lnTo>
                      <a:pt x="0" y="200"/>
                    </a:lnTo>
                    <a:lnTo>
                      <a:pt x="0" y="193"/>
                    </a:lnTo>
                    <a:lnTo>
                      <a:pt x="8" y="193"/>
                    </a:lnTo>
                    <a:lnTo>
                      <a:pt x="22" y="192"/>
                    </a:lnTo>
                    <a:lnTo>
                      <a:pt x="30" y="190"/>
                    </a:lnTo>
                    <a:lnTo>
                      <a:pt x="35" y="185"/>
                    </a:lnTo>
                    <a:lnTo>
                      <a:pt x="38" y="178"/>
                    </a:lnTo>
                    <a:lnTo>
                      <a:pt x="39" y="167"/>
                    </a:lnTo>
                    <a:lnTo>
                      <a:pt x="39" y="32"/>
                    </a:lnTo>
                    <a:lnTo>
                      <a:pt x="38" y="21"/>
                    </a:lnTo>
                    <a:lnTo>
                      <a:pt x="34" y="13"/>
                    </a:lnTo>
                    <a:lnTo>
                      <a:pt x="27" y="9"/>
                    </a:lnTo>
                    <a:lnTo>
                      <a:pt x="13" y="6"/>
                    </a:lnTo>
                    <a:lnTo>
                      <a:pt x="6" y="6"/>
                    </a:lnTo>
                    <a:lnTo>
                      <a:pt x="6"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1" name="Freeform 46"/>
              <p:cNvSpPr>
                <a:spLocks/>
              </p:cNvSpPr>
              <p:nvPr/>
            </p:nvSpPr>
            <p:spPr bwMode="auto">
              <a:xfrm>
                <a:off x="4235267" y="32765430"/>
                <a:ext cx="212943" cy="546003"/>
              </a:xfrm>
              <a:custGeom>
                <a:avLst/>
                <a:gdLst>
                  <a:gd name="T0" fmla="*/ 0 w 79"/>
                  <a:gd name="T1" fmla="*/ 0 h 200"/>
                  <a:gd name="T2" fmla="*/ 79 w 79"/>
                  <a:gd name="T3" fmla="*/ 0 h 200"/>
                  <a:gd name="T4" fmla="*/ 79 w 79"/>
                  <a:gd name="T5" fmla="*/ 6 h 200"/>
                  <a:gd name="T6" fmla="*/ 65 w 79"/>
                  <a:gd name="T7" fmla="*/ 8 h 200"/>
                  <a:gd name="T8" fmla="*/ 57 w 79"/>
                  <a:gd name="T9" fmla="*/ 11 h 200"/>
                  <a:gd name="T10" fmla="*/ 53 w 79"/>
                  <a:gd name="T11" fmla="*/ 20 h 200"/>
                  <a:gd name="T12" fmla="*/ 52 w 79"/>
                  <a:gd name="T13" fmla="*/ 32 h 200"/>
                  <a:gd name="T14" fmla="*/ 52 w 79"/>
                  <a:gd name="T15" fmla="*/ 168 h 200"/>
                  <a:gd name="T16" fmla="*/ 52 w 79"/>
                  <a:gd name="T17" fmla="*/ 180 h 200"/>
                  <a:gd name="T18" fmla="*/ 57 w 79"/>
                  <a:gd name="T19" fmla="*/ 187 h 200"/>
                  <a:gd name="T20" fmla="*/ 65 w 79"/>
                  <a:gd name="T21" fmla="*/ 192 h 200"/>
                  <a:gd name="T22" fmla="*/ 79 w 79"/>
                  <a:gd name="T23" fmla="*/ 193 h 200"/>
                  <a:gd name="T24" fmla="*/ 79 w 79"/>
                  <a:gd name="T25" fmla="*/ 200 h 200"/>
                  <a:gd name="T26" fmla="*/ 0 w 79"/>
                  <a:gd name="T27" fmla="*/ 200 h 200"/>
                  <a:gd name="T28" fmla="*/ 0 w 79"/>
                  <a:gd name="T29" fmla="*/ 193 h 200"/>
                  <a:gd name="T30" fmla="*/ 13 w 79"/>
                  <a:gd name="T31" fmla="*/ 191 h 200"/>
                  <a:gd name="T32" fmla="*/ 20 w 79"/>
                  <a:gd name="T33" fmla="*/ 187 h 200"/>
                  <a:gd name="T34" fmla="*/ 24 w 79"/>
                  <a:gd name="T35" fmla="*/ 179 h 200"/>
                  <a:gd name="T36" fmla="*/ 25 w 79"/>
                  <a:gd name="T37" fmla="*/ 165 h 200"/>
                  <a:gd name="T38" fmla="*/ 25 w 79"/>
                  <a:gd name="T39" fmla="*/ 30 h 200"/>
                  <a:gd name="T40" fmla="*/ 24 w 79"/>
                  <a:gd name="T41" fmla="*/ 19 h 200"/>
                  <a:gd name="T42" fmla="*/ 20 w 79"/>
                  <a:gd name="T43" fmla="*/ 13 h 200"/>
                  <a:gd name="T44" fmla="*/ 11 w 79"/>
                  <a:gd name="T45" fmla="*/ 9 h 200"/>
                  <a:gd name="T46" fmla="*/ 0 w 79"/>
                  <a:gd name="T47" fmla="*/ 6 h 200"/>
                  <a:gd name="T48" fmla="*/ 0 w 79"/>
                  <a:gd name="T4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200">
                    <a:moveTo>
                      <a:pt x="0" y="0"/>
                    </a:moveTo>
                    <a:lnTo>
                      <a:pt x="79" y="0"/>
                    </a:lnTo>
                    <a:lnTo>
                      <a:pt x="79" y="6"/>
                    </a:lnTo>
                    <a:lnTo>
                      <a:pt x="65" y="8"/>
                    </a:lnTo>
                    <a:lnTo>
                      <a:pt x="57" y="11"/>
                    </a:lnTo>
                    <a:lnTo>
                      <a:pt x="53" y="20"/>
                    </a:lnTo>
                    <a:lnTo>
                      <a:pt x="52" y="32"/>
                    </a:lnTo>
                    <a:lnTo>
                      <a:pt x="52" y="168"/>
                    </a:lnTo>
                    <a:lnTo>
                      <a:pt x="52" y="180"/>
                    </a:lnTo>
                    <a:lnTo>
                      <a:pt x="57" y="187"/>
                    </a:lnTo>
                    <a:lnTo>
                      <a:pt x="65" y="192"/>
                    </a:lnTo>
                    <a:lnTo>
                      <a:pt x="79" y="193"/>
                    </a:lnTo>
                    <a:lnTo>
                      <a:pt x="79" y="200"/>
                    </a:lnTo>
                    <a:lnTo>
                      <a:pt x="0" y="200"/>
                    </a:lnTo>
                    <a:lnTo>
                      <a:pt x="0" y="193"/>
                    </a:lnTo>
                    <a:lnTo>
                      <a:pt x="13" y="191"/>
                    </a:lnTo>
                    <a:lnTo>
                      <a:pt x="20" y="187"/>
                    </a:lnTo>
                    <a:lnTo>
                      <a:pt x="24" y="179"/>
                    </a:lnTo>
                    <a:lnTo>
                      <a:pt x="25" y="165"/>
                    </a:lnTo>
                    <a:lnTo>
                      <a:pt x="25" y="30"/>
                    </a:lnTo>
                    <a:lnTo>
                      <a:pt x="24" y="19"/>
                    </a:lnTo>
                    <a:lnTo>
                      <a:pt x="20" y="13"/>
                    </a:lnTo>
                    <a:lnTo>
                      <a:pt x="11" y="9"/>
                    </a:lnTo>
                    <a:lnTo>
                      <a:pt x="0" y="6"/>
                    </a:lnTo>
                    <a:lnTo>
                      <a:pt x="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2" name="Freeform 47"/>
              <p:cNvSpPr>
                <a:spLocks/>
              </p:cNvSpPr>
              <p:nvPr/>
            </p:nvSpPr>
            <p:spPr bwMode="auto">
              <a:xfrm>
                <a:off x="4639309" y="32754509"/>
                <a:ext cx="349442" cy="567843"/>
              </a:xfrm>
              <a:custGeom>
                <a:avLst/>
                <a:gdLst>
                  <a:gd name="T0" fmla="*/ 73 w 129"/>
                  <a:gd name="T1" fmla="*/ 2 h 209"/>
                  <a:gd name="T2" fmla="*/ 90 w 129"/>
                  <a:gd name="T3" fmla="*/ 7 h 209"/>
                  <a:gd name="T4" fmla="*/ 102 w 129"/>
                  <a:gd name="T5" fmla="*/ 9 h 209"/>
                  <a:gd name="T6" fmla="*/ 107 w 129"/>
                  <a:gd name="T7" fmla="*/ 8 h 209"/>
                  <a:gd name="T8" fmla="*/ 113 w 129"/>
                  <a:gd name="T9" fmla="*/ 5 h 209"/>
                  <a:gd name="T10" fmla="*/ 113 w 129"/>
                  <a:gd name="T11" fmla="*/ 47 h 209"/>
                  <a:gd name="T12" fmla="*/ 92 w 129"/>
                  <a:gd name="T13" fmla="*/ 19 h 209"/>
                  <a:gd name="T14" fmla="*/ 62 w 129"/>
                  <a:gd name="T15" fmla="*/ 9 h 209"/>
                  <a:gd name="T16" fmla="*/ 36 w 129"/>
                  <a:gd name="T17" fmla="*/ 16 h 209"/>
                  <a:gd name="T18" fmla="*/ 26 w 129"/>
                  <a:gd name="T19" fmla="*/ 38 h 209"/>
                  <a:gd name="T20" fmla="*/ 37 w 129"/>
                  <a:gd name="T21" fmla="*/ 63 h 209"/>
                  <a:gd name="T22" fmla="*/ 62 w 129"/>
                  <a:gd name="T23" fmla="*/ 82 h 209"/>
                  <a:gd name="T24" fmla="*/ 92 w 129"/>
                  <a:gd name="T25" fmla="*/ 102 h 209"/>
                  <a:gd name="T26" fmla="*/ 118 w 129"/>
                  <a:gd name="T27" fmla="*/ 124 h 209"/>
                  <a:gd name="T28" fmla="*/ 129 w 129"/>
                  <a:gd name="T29" fmla="*/ 154 h 209"/>
                  <a:gd name="T30" fmla="*/ 117 w 129"/>
                  <a:gd name="T31" fmla="*/ 187 h 209"/>
                  <a:gd name="T32" fmla="*/ 85 w 129"/>
                  <a:gd name="T33" fmla="*/ 207 h 209"/>
                  <a:gd name="T34" fmla="*/ 53 w 129"/>
                  <a:gd name="T35" fmla="*/ 208 h 209"/>
                  <a:gd name="T36" fmla="*/ 31 w 129"/>
                  <a:gd name="T37" fmla="*/ 203 h 209"/>
                  <a:gd name="T38" fmla="*/ 19 w 129"/>
                  <a:gd name="T39" fmla="*/ 201 h 209"/>
                  <a:gd name="T40" fmla="*/ 14 w 129"/>
                  <a:gd name="T41" fmla="*/ 202 h 209"/>
                  <a:gd name="T42" fmla="*/ 8 w 129"/>
                  <a:gd name="T43" fmla="*/ 205 h 209"/>
                  <a:gd name="T44" fmla="*/ 7 w 129"/>
                  <a:gd name="T45" fmla="*/ 156 h 209"/>
                  <a:gd name="T46" fmla="*/ 21 w 129"/>
                  <a:gd name="T47" fmla="*/ 184 h 209"/>
                  <a:gd name="T48" fmla="*/ 46 w 129"/>
                  <a:gd name="T49" fmla="*/ 198 h 209"/>
                  <a:gd name="T50" fmla="*/ 74 w 129"/>
                  <a:gd name="T51" fmla="*/ 200 h 209"/>
                  <a:gd name="T52" fmla="*/ 96 w 129"/>
                  <a:gd name="T53" fmla="*/ 187 h 209"/>
                  <a:gd name="T54" fmla="*/ 104 w 129"/>
                  <a:gd name="T55" fmla="*/ 163 h 209"/>
                  <a:gd name="T56" fmla="*/ 93 w 129"/>
                  <a:gd name="T57" fmla="*/ 139 h 209"/>
                  <a:gd name="T58" fmla="*/ 69 w 129"/>
                  <a:gd name="T59" fmla="*/ 119 h 209"/>
                  <a:gd name="T60" fmla="*/ 38 w 129"/>
                  <a:gd name="T61" fmla="*/ 99 h 209"/>
                  <a:gd name="T62" fmla="*/ 13 w 129"/>
                  <a:gd name="T63" fmla="*/ 76 h 209"/>
                  <a:gd name="T64" fmla="*/ 2 w 129"/>
                  <a:gd name="T65" fmla="*/ 47 h 209"/>
                  <a:gd name="T66" fmla="*/ 13 w 129"/>
                  <a:gd name="T67" fmla="*/ 20 h 209"/>
                  <a:gd name="T68" fmla="*/ 41 w 129"/>
                  <a:gd name="T69" fmla="*/ 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9" h="209">
                    <a:moveTo>
                      <a:pt x="59" y="0"/>
                    </a:moveTo>
                    <a:lnTo>
                      <a:pt x="73" y="2"/>
                    </a:lnTo>
                    <a:lnTo>
                      <a:pt x="82" y="4"/>
                    </a:lnTo>
                    <a:lnTo>
                      <a:pt x="90" y="7"/>
                    </a:lnTo>
                    <a:lnTo>
                      <a:pt x="96" y="8"/>
                    </a:lnTo>
                    <a:lnTo>
                      <a:pt x="102" y="9"/>
                    </a:lnTo>
                    <a:lnTo>
                      <a:pt x="104" y="9"/>
                    </a:lnTo>
                    <a:lnTo>
                      <a:pt x="107" y="8"/>
                    </a:lnTo>
                    <a:lnTo>
                      <a:pt x="108" y="5"/>
                    </a:lnTo>
                    <a:lnTo>
                      <a:pt x="113" y="5"/>
                    </a:lnTo>
                    <a:lnTo>
                      <a:pt x="119" y="47"/>
                    </a:lnTo>
                    <a:lnTo>
                      <a:pt x="113" y="47"/>
                    </a:lnTo>
                    <a:lnTo>
                      <a:pt x="104" y="31"/>
                    </a:lnTo>
                    <a:lnTo>
                      <a:pt x="92" y="19"/>
                    </a:lnTo>
                    <a:lnTo>
                      <a:pt x="78" y="11"/>
                    </a:lnTo>
                    <a:lnTo>
                      <a:pt x="62" y="9"/>
                    </a:lnTo>
                    <a:lnTo>
                      <a:pt x="47" y="10"/>
                    </a:lnTo>
                    <a:lnTo>
                      <a:pt x="36" y="16"/>
                    </a:lnTo>
                    <a:lnTo>
                      <a:pt x="29" y="26"/>
                    </a:lnTo>
                    <a:lnTo>
                      <a:pt x="26" y="38"/>
                    </a:lnTo>
                    <a:lnTo>
                      <a:pt x="29" y="52"/>
                    </a:lnTo>
                    <a:lnTo>
                      <a:pt x="37" y="63"/>
                    </a:lnTo>
                    <a:lnTo>
                      <a:pt x="48" y="73"/>
                    </a:lnTo>
                    <a:lnTo>
                      <a:pt x="62" y="82"/>
                    </a:lnTo>
                    <a:lnTo>
                      <a:pt x="78" y="92"/>
                    </a:lnTo>
                    <a:lnTo>
                      <a:pt x="92" y="102"/>
                    </a:lnTo>
                    <a:lnTo>
                      <a:pt x="107" y="113"/>
                    </a:lnTo>
                    <a:lnTo>
                      <a:pt x="118" y="124"/>
                    </a:lnTo>
                    <a:lnTo>
                      <a:pt x="125" y="139"/>
                    </a:lnTo>
                    <a:lnTo>
                      <a:pt x="129" y="154"/>
                    </a:lnTo>
                    <a:lnTo>
                      <a:pt x="125" y="173"/>
                    </a:lnTo>
                    <a:lnTo>
                      <a:pt x="117" y="187"/>
                    </a:lnTo>
                    <a:lnTo>
                      <a:pt x="102" y="200"/>
                    </a:lnTo>
                    <a:lnTo>
                      <a:pt x="85" y="207"/>
                    </a:lnTo>
                    <a:lnTo>
                      <a:pt x="64" y="209"/>
                    </a:lnTo>
                    <a:lnTo>
                      <a:pt x="53" y="208"/>
                    </a:lnTo>
                    <a:lnTo>
                      <a:pt x="42" y="206"/>
                    </a:lnTo>
                    <a:lnTo>
                      <a:pt x="31" y="203"/>
                    </a:lnTo>
                    <a:lnTo>
                      <a:pt x="24" y="202"/>
                    </a:lnTo>
                    <a:lnTo>
                      <a:pt x="19" y="201"/>
                    </a:lnTo>
                    <a:lnTo>
                      <a:pt x="16" y="201"/>
                    </a:lnTo>
                    <a:lnTo>
                      <a:pt x="14" y="202"/>
                    </a:lnTo>
                    <a:lnTo>
                      <a:pt x="13" y="205"/>
                    </a:lnTo>
                    <a:lnTo>
                      <a:pt x="8" y="205"/>
                    </a:lnTo>
                    <a:lnTo>
                      <a:pt x="0" y="156"/>
                    </a:lnTo>
                    <a:lnTo>
                      <a:pt x="7" y="156"/>
                    </a:lnTo>
                    <a:lnTo>
                      <a:pt x="13" y="172"/>
                    </a:lnTo>
                    <a:lnTo>
                      <a:pt x="21" y="184"/>
                    </a:lnTo>
                    <a:lnTo>
                      <a:pt x="32" y="194"/>
                    </a:lnTo>
                    <a:lnTo>
                      <a:pt x="46" y="198"/>
                    </a:lnTo>
                    <a:lnTo>
                      <a:pt x="60" y="201"/>
                    </a:lnTo>
                    <a:lnTo>
                      <a:pt x="74" y="200"/>
                    </a:lnTo>
                    <a:lnTo>
                      <a:pt x="85" y="195"/>
                    </a:lnTo>
                    <a:lnTo>
                      <a:pt x="96" y="187"/>
                    </a:lnTo>
                    <a:lnTo>
                      <a:pt x="102" y="176"/>
                    </a:lnTo>
                    <a:lnTo>
                      <a:pt x="104" y="163"/>
                    </a:lnTo>
                    <a:lnTo>
                      <a:pt x="102" y="150"/>
                    </a:lnTo>
                    <a:lnTo>
                      <a:pt x="93" y="139"/>
                    </a:lnTo>
                    <a:lnTo>
                      <a:pt x="82" y="129"/>
                    </a:lnTo>
                    <a:lnTo>
                      <a:pt x="69" y="119"/>
                    </a:lnTo>
                    <a:lnTo>
                      <a:pt x="53" y="109"/>
                    </a:lnTo>
                    <a:lnTo>
                      <a:pt x="38" y="99"/>
                    </a:lnTo>
                    <a:lnTo>
                      <a:pt x="25" y="88"/>
                    </a:lnTo>
                    <a:lnTo>
                      <a:pt x="13" y="76"/>
                    </a:lnTo>
                    <a:lnTo>
                      <a:pt x="5" y="63"/>
                    </a:lnTo>
                    <a:lnTo>
                      <a:pt x="2" y="47"/>
                    </a:lnTo>
                    <a:lnTo>
                      <a:pt x="5" y="32"/>
                    </a:lnTo>
                    <a:lnTo>
                      <a:pt x="13" y="20"/>
                    </a:lnTo>
                    <a:lnTo>
                      <a:pt x="25" y="10"/>
                    </a:lnTo>
                    <a:lnTo>
                      <a:pt x="41" y="3"/>
                    </a:lnTo>
                    <a:lnTo>
                      <a:pt x="59"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3" name="Freeform 48"/>
              <p:cNvSpPr>
                <a:spLocks/>
              </p:cNvSpPr>
              <p:nvPr/>
            </p:nvSpPr>
            <p:spPr bwMode="auto">
              <a:xfrm>
                <a:off x="5147090" y="32765430"/>
                <a:ext cx="475025" cy="546003"/>
              </a:xfrm>
              <a:custGeom>
                <a:avLst/>
                <a:gdLst>
                  <a:gd name="T0" fmla="*/ 7 w 174"/>
                  <a:gd name="T1" fmla="*/ 0 h 200"/>
                  <a:gd name="T2" fmla="*/ 159 w 174"/>
                  <a:gd name="T3" fmla="*/ 0 h 200"/>
                  <a:gd name="T4" fmla="*/ 162 w 174"/>
                  <a:gd name="T5" fmla="*/ 46 h 200"/>
                  <a:gd name="T6" fmla="*/ 156 w 174"/>
                  <a:gd name="T7" fmla="*/ 46 h 200"/>
                  <a:gd name="T8" fmla="*/ 152 w 174"/>
                  <a:gd name="T9" fmla="*/ 28 h 200"/>
                  <a:gd name="T10" fmla="*/ 147 w 174"/>
                  <a:gd name="T11" fmla="*/ 19 h 200"/>
                  <a:gd name="T12" fmla="*/ 141 w 174"/>
                  <a:gd name="T13" fmla="*/ 14 h 200"/>
                  <a:gd name="T14" fmla="*/ 133 w 174"/>
                  <a:gd name="T15" fmla="*/ 13 h 200"/>
                  <a:gd name="T16" fmla="*/ 65 w 174"/>
                  <a:gd name="T17" fmla="*/ 13 h 200"/>
                  <a:gd name="T18" fmla="*/ 65 w 174"/>
                  <a:gd name="T19" fmla="*/ 91 h 200"/>
                  <a:gd name="T20" fmla="*/ 123 w 174"/>
                  <a:gd name="T21" fmla="*/ 91 h 200"/>
                  <a:gd name="T22" fmla="*/ 130 w 174"/>
                  <a:gd name="T23" fmla="*/ 90 h 200"/>
                  <a:gd name="T24" fmla="*/ 135 w 174"/>
                  <a:gd name="T25" fmla="*/ 86 h 200"/>
                  <a:gd name="T26" fmla="*/ 139 w 174"/>
                  <a:gd name="T27" fmla="*/ 79 h 200"/>
                  <a:gd name="T28" fmla="*/ 141 w 174"/>
                  <a:gd name="T29" fmla="*/ 66 h 200"/>
                  <a:gd name="T30" fmla="*/ 147 w 174"/>
                  <a:gd name="T31" fmla="*/ 66 h 200"/>
                  <a:gd name="T32" fmla="*/ 147 w 174"/>
                  <a:gd name="T33" fmla="*/ 127 h 200"/>
                  <a:gd name="T34" fmla="*/ 141 w 174"/>
                  <a:gd name="T35" fmla="*/ 127 h 200"/>
                  <a:gd name="T36" fmla="*/ 139 w 174"/>
                  <a:gd name="T37" fmla="*/ 114 h 200"/>
                  <a:gd name="T38" fmla="*/ 134 w 174"/>
                  <a:gd name="T39" fmla="*/ 107 h 200"/>
                  <a:gd name="T40" fmla="*/ 128 w 174"/>
                  <a:gd name="T41" fmla="*/ 103 h 200"/>
                  <a:gd name="T42" fmla="*/ 119 w 174"/>
                  <a:gd name="T43" fmla="*/ 102 h 200"/>
                  <a:gd name="T44" fmla="*/ 65 w 174"/>
                  <a:gd name="T45" fmla="*/ 102 h 200"/>
                  <a:gd name="T46" fmla="*/ 65 w 174"/>
                  <a:gd name="T47" fmla="*/ 170 h 200"/>
                  <a:gd name="T48" fmla="*/ 65 w 174"/>
                  <a:gd name="T49" fmla="*/ 176 h 200"/>
                  <a:gd name="T50" fmla="*/ 66 w 174"/>
                  <a:gd name="T51" fmla="*/ 180 h 200"/>
                  <a:gd name="T52" fmla="*/ 69 w 174"/>
                  <a:gd name="T53" fmla="*/ 184 h 200"/>
                  <a:gd name="T54" fmla="*/ 71 w 174"/>
                  <a:gd name="T55" fmla="*/ 185 h 200"/>
                  <a:gd name="T56" fmla="*/ 74 w 174"/>
                  <a:gd name="T57" fmla="*/ 187 h 200"/>
                  <a:gd name="T58" fmla="*/ 77 w 174"/>
                  <a:gd name="T59" fmla="*/ 187 h 200"/>
                  <a:gd name="T60" fmla="*/ 82 w 174"/>
                  <a:gd name="T61" fmla="*/ 187 h 200"/>
                  <a:gd name="T62" fmla="*/ 131 w 174"/>
                  <a:gd name="T63" fmla="*/ 187 h 200"/>
                  <a:gd name="T64" fmla="*/ 146 w 174"/>
                  <a:gd name="T65" fmla="*/ 186 h 200"/>
                  <a:gd name="T66" fmla="*/ 156 w 174"/>
                  <a:gd name="T67" fmla="*/ 180 h 200"/>
                  <a:gd name="T68" fmla="*/ 163 w 174"/>
                  <a:gd name="T69" fmla="*/ 169 h 200"/>
                  <a:gd name="T70" fmla="*/ 169 w 174"/>
                  <a:gd name="T71" fmla="*/ 152 h 200"/>
                  <a:gd name="T72" fmla="*/ 174 w 174"/>
                  <a:gd name="T73" fmla="*/ 152 h 200"/>
                  <a:gd name="T74" fmla="*/ 169 w 174"/>
                  <a:gd name="T75" fmla="*/ 200 h 200"/>
                  <a:gd name="T76" fmla="*/ 0 w 174"/>
                  <a:gd name="T77" fmla="*/ 200 h 200"/>
                  <a:gd name="T78" fmla="*/ 0 w 174"/>
                  <a:gd name="T79" fmla="*/ 193 h 200"/>
                  <a:gd name="T80" fmla="*/ 9 w 174"/>
                  <a:gd name="T81" fmla="*/ 193 h 200"/>
                  <a:gd name="T82" fmla="*/ 21 w 174"/>
                  <a:gd name="T83" fmla="*/ 192 h 200"/>
                  <a:gd name="T84" fmla="*/ 30 w 174"/>
                  <a:gd name="T85" fmla="*/ 190 h 200"/>
                  <a:gd name="T86" fmla="*/ 36 w 174"/>
                  <a:gd name="T87" fmla="*/ 185 h 200"/>
                  <a:gd name="T88" fmla="*/ 38 w 174"/>
                  <a:gd name="T89" fmla="*/ 178 h 200"/>
                  <a:gd name="T90" fmla="*/ 38 w 174"/>
                  <a:gd name="T91" fmla="*/ 167 h 200"/>
                  <a:gd name="T92" fmla="*/ 38 w 174"/>
                  <a:gd name="T93" fmla="*/ 32 h 200"/>
                  <a:gd name="T94" fmla="*/ 38 w 174"/>
                  <a:gd name="T95" fmla="*/ 21 h 200"/>
                  <a:gd name="T96" fmla="*/ 33 w 174"/>
                  <a:gd name="T97" fmla="*/ 13 h 200"/>
                  <a:gd name="T98" fmla="*/ 26 w 174"/>
                  <a:gd name="T99" fmla="*/ 9 h 200"/>
                  <a:gd name="T100" fmla="*/ 13 w 174"/>
                  <a:gd name="T101" fmla="*/ 6 h 200"/>
                  <a:gd name="T102" fmla="*/ 7 w 174"/>
                  <a:gd name="T103" fmla="*/ 6 h 200"/>
                  <a:gd name="T104" fmla="*/ 7 w 174"/>
                  <a:gd name="T10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4" h="200">
                    <a:moveTo>
                      <a:pt x="7" y="0"/>
                    </a:moveTo>
                    <a:lnTo>
                      <a:pt x="159" y="0"/>
                    </a:lnTo>
                    <a:lnTo>
                      <a:pt x="162" y="46"/>
                    </a:lnTo>
                    <a:lnTo>
                      <a:pt x="156" y="46"/>
                    </a:lnTo>
                    <a:lnTo>
                      <a:pt x="152" y="28"/>
                    </a:lnTo>
                    <a:lnTo>
                      <a:pt x="147" y="19"/>
                    </a:lnTo>
                    <a:lnTo>
                      <a:pt x="141" y="14"/>
                    </a:lnTo>
                    <a:lnTo>
                      <a:pt x="133" y="13"/>
                    </a:lnTo>
                    <a:lnTo>
                      <a:pt x="65" y="13"/>
                    </a:lnTo>
                    <a:lnTo>
                      <a:pt x="65" y="91"/>
                    </a:lnTo>
                    <a:lnTo>
                      <a:pt x="123" y="91"/>
                    </a:lnTo>
                    <a:lnTo>
                      <a:pt x="130" y="90"/>
                    </a:lnTo>
                    <a:lnTo>
                      <a:pt x="135" y="86"/>
                    </a:lnTo>
                    <a:lnTo>
                      <a:pt x="139" y="79"/>
                    </a:lnTo>
                    <a:lnTo>
                      <a:pt x="141" y="66"/>
                    </a:lnTo>
                    <a:lnTo>
                      <a:pt x="147" y="66"/>
                    </a:lnTo>
                    <a:lnTo>
                      <a:pt x="147" y="127"/>
                    </a:lnTo>
                    <a:lnTo>
                      <a:pt x="141" y="127"/>
                    </a:lnTo>
                    <a:lnTo>
                      <a:pt x="139" y="114"/>
                    </a:lnTo>
                    <a:lnTo>
                      <a:pt x="134" y="107"/>
                    </a:lnTo>
                    <a:lnTo>
                      <a:pt x="128" y="103"/>
                    </a:lnTo>
                    <a:lnTo>
                      <a:pt x="119" y="102"/>
                    </a:lnTo>
                    <a:lnTo>
                      <a:pt x="65" y="102"/>
                    </a:lnTo>
                    <a:lnTo>
                      <a:pt x="65" y="170"/>
                    </a:lnTo>
                    <a:lnTo>
                      <a:pt x="65" y="176"/>
                    </a:lnTo>
                    <a:lnTo>
                      <a:pt x="66" y="180"/>
                    </a:lnTo>
                    <a:lnTo>
                      <a:pt x="69" y="184"/>
                    </a:lnTo>
                    <a:lnTo>
                      <a:pt x="71" y="185"/>
                    </a:lnTo>
                    <a:lnTo>
                      <a:pt x="74" y="187"/>
                    </a:lnTo>
                    <a:lnTo>
                      <a:pt x="77" y="187"/>
                    </a:lnTo>
                    <a:lnTo>
                      <a:pt x="82" y="187"/>
                    </a:lnTo>
                    <a:lnTo>
                      <a:pt x="131" y="187"/>
                    </a:lnTo>
                    <a:lnTo>
                      <a:pt x="146" y="186"/>
                    </a:lnTo>
                    <a:lnTo>
                      <a:pt x="156" y="180"/>
                    </a:lnTo>
                    <a:lnTo>
                      <a:pt x="163" y="169"/>
                    </a:lnTo>
                    <a:lnTo>
                      <a:pt x="169" y="152"/>
                    </a:lnTo>
                    <a:lnTo>
                      <a:pt x="174" y="152"/>
                    </a:lnTo>
                    <a:lnTo>
                      <a:pt x="169" y="200"/>
                    </a:lnTo>
                    <a:lnTo>
                      <a:pt x="0" y="200"/>
                    </a:lnTo>
                    <a:lnTo>
                      <a:pt x="0" y="193"/>
                    </a:lnTo>
                    <a:lnTo>
                      <a:pt x="9" y="193"/>
                    </a:lnTo>
                    <a:lnTo>
                      <a:pt x="21" y="192"/>
                    </a:lnTo>
                    <a:lnTo>
                      <a:pt x="30" y="190"/>
                    </a:lnTo>
                    <a:lnTo>
                      <a:pt x="36" y="185"/>
                    </a:lnTo>
                    <a:lnTo>
                      <a:pt x="38" y="178"/>
                    </a:lnTo>
                    <a:lnTo>
                      <a:pt x="38" y="167"/>
                    </a:lnTo>
                    <a:lnTo>
                      <a:pt x="38" y="32"/>
                    </a:lnTo>
                    <a:lnTo>
                      <a:pt x="38" y="21"/>
                    </a:lnTo>
                    <a:lnTo>
                      <a:pt x="33" y="13"/>
                    </a:lnTo>
                    <a:lnTo>
                      <a:pt x="26" y="9"/>
                    </a:lnTo>
                    <a:lnTo>
                      <a:pt x="13" y="6"/>
                    </a:lnTo>
                    <a:lnTo>
                      <a:pt x="7" y="6"/>
                    </a:lnTo>
                    <a:lnTo>
                      <a:pt x="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4" name="Freeform 49"/>
              <p:cNvSpPr>
                <a:spLocks/>
              </p:cNvSpPr>
              <p:nvPr/>
            </p:nvSpPr>
            <p:spPr bwMode="auto">
              <a:xfrm>
                <a:off x="5791374" y="32765430"/>
                <a:ext cx="458643" cy="546003"/>
              </a:xfrm>
              <a:custGeom>
                <a:avLst/>
                <a:gdLst>
                  <a:gd name="T0" fmla="*/ 1 w 167"/>
                  <a:gd name="T1" fmla="*/ 0 h 200"/>
                  <a:gd name="T2" fmla="*/ 95 w 167"/>
                  <a:gd name="T3" fmla="*/ 0 h 200"/>
                  <a:gd name="T4" fmla="*/ 95 w 167"/>
                  <a:gd name="T5" fmla="*/ 6 h 200"/>
                  <a:gd name="T6" fmla="*/ 83 w 167"/>
                  <a:gd name="T7" fmla="*/ 6 h 200"/>
                  <a:gd name="T8" fmla="*/ 70 w 167"/>
                  <a:gd name="T9" fmla="*/ 8 h 200"/>
                  <a:gd name="T10" fmla="*/ 62 w 167"/>
                  <a:gd name="T11" fmla="*/ 10 h 200"/>
                  <a:gd name="T12" fmla="*/ 58 w 167"/>
                  <a:gd name="T13" fmla="*/ 17 h 200"/>
                  <a:gd name="T14" fmla="*/ 57 w 167"/>
                  <a:gd name="T15" fmla="*/ 28 h 200"/>
                  <a:gd name="T16" fmla="*/ 57 w 167"/>
                  <a:gd name="T17" fmla="*/ 176 h 200"/>
                  <a:gd name="T18" fmla="*/ 57 w 167"/>
                  <a:gd name="T19" fmla="*/ 180 h 200"/>
                  <a:gd name="T20" fmla="*/ 58 w 167"/>
                  <a:gd name="T21" fmla="*/ 184 h 200"/>
                  <a:gd name="T22" fmla="*/ 61 w 167"/>
                  <a:gd name="T23" fmla="*/ 186 h 200"/>
                  <a:gd name="T24" fmla="*/ 64 w 167"/>
                  <a:gd name="T25" fmla="*/ 187 h 200"/>
                  <a:gd name="T26" fmla="*/ 69 w 167"/>
                  <a:gd name="T27" fmla="*/ 187 h 200"/>
                  <a:gd name="T28" fmla="*/ 117 w 167"/>
                  <a:gd name="T29" fmla="*/ 187 h 200"/>
                  <a:gd name="T30" fmla="*/ 127 w 167"/>
                  <a:gd name="T31" fmla="*/ 186 h 200"/>
                  <a:gd name="T32" fmla="*/ 135 w 167"/>
                  <a:gd name="T33" fmla="*/ 184 h 200"/>
                  <a:gd name="T34" fmla="*/ 143 w 167"/>
                  <a:gd name="T35" fmla="*/ 178 h 200"/>
                  <a:gd name="T36" fmla="*/ 151 w 167"/>
                  <a:gd name="T37" fmla="*/ 167 h 200"/>
                  <a:gd name="T38" fmla="*/ 161 w 167"/>
                  <a:gd name="T39" fmla="*/ 153 h 200"/>
                  <a:gd name="T40" fmla="*/ 167 w 167"/>
                  <a:gd name="T41" fmla="*/ 153 h 200"/>
                  <a:gd name="T42" fmla="*/ 143 w 167"/>
                  <a:gd name="T43" fmla="*/ 200 h 200"/>
                  <a:gd name="T44" fmla="*/ 0 w 167"/>
                  <a:gd name="T45" fmla="*/ 200 h 200"/>
                  <a:gd name="T46" fmla="*/ 0 w 167"/>
                  <a:gd name="T47" fmla="*/ 193 h 200"/>
                  <a:gd name="T48" fmla="*/ 11 w 167"/>
                  <a:gd name="T49" fmla="*/ 193 h 200"/>
                  <a:gd name="T50" fmla="*/ 19 w 167"/>
                  <a:gd name="T51" fmla="*/ 192 h 200"/>
                  <a:gd name="T52" fmla="*/ 26 w 167"/>
                  <a:gd name="T53" fmla="*/ 189 h 200"/>
                  <a:gd name="T54" fmla="*/ 29 w 167"/>
                  <a:gd name="T55" fmla="*/ 182 h 200"/>
                  <a:gd name="T56" fmla="*/ 30 w 167"/>
                  <a:gd name="T57" fmla="*/ 173 h 200"/>
                  <a:gd name="T58" fmla="*/ 30 w 167"/>
                  <a:gd name="T59" fmla="*/ 31 h 200"/>
                  <a:gd name="T60" fmla="*/ 29 w 167"/>
                  <a:gd name="T61" fmla="*/ 20 h 200"/>
                  <a:gd name="T62" fmla="*/ 25 w 167"/>
                  <a:gd name="T63" fmla="*/ 13 h 200"/>
                  <a:gd name="T64" fmla="*/ 18 w 167"/>
                  <a:gd name="T65" fmla="*/ 8 h 200"/>
                  <a:gd name="T66" fmla="*/ 6 w 167"/>
                  <a:gd name="T67" fmla="*/ 6 h 200"/>
                  <a:gd name="T68" fmla="*/ 1 w 167"/>
                  <a:gd name="T69" fmla="*/ 6 h 200"/>
                  <a:gd name="T70" fmla="*/ 1 w 167"/>
                  <a:gd name="T7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7" h="200">
                    <a:moveTo>
                      <a:pt x="1" y="0"/>
                    </a:moveTo>
                    <a:lnTo>
                      <a:pt x="95" y="0"/>
                    </a:lnTo>
                    <a:lnTo>
                      <a:pt x="95" y="6"/>
                    </a:lnTo>
                    <a:lnTo>
                      <a:pt x="83" y="6"/>
                    </a:lnTo>
                    <a:lnTo>
                      <a:pt x="70" y="8"/>
                    </a:lnTo>
                    <a:lnTo>
                      <a:pt x="62" y="10"/>
                    </a:lnTo>
                    <a:lnTo>
                      <a:pt x="58" y="17"/>
                    </a:lnTo>
                    <a:lnTo>
                      <a:pt x="57" y="28"/>
                    </a:lnTo>
                    <a:lnTo>
                      <a:pt x="57" y="176"/>
                    </a:lnTo>
                    <a:lnTo>
                      <a:pt x="57" y="180"/>
                    </a:lnTo>
                    <a:lnTo>
                      <a:pt x="58" y="184"/>
                    </a:lnTo>
                    <a:lnTo>
                      <a:pt x="61" y="186"/>
                    </a:lnTo>
                    <a:lnTo>
                      <a:pt x="64" y="187"/>
                    </a:lnTo>
                    <a:lnTo>
                      <a:pt x="69" y="187"/>
                    </a:lnTo>
                    <a:lnTo>
                      <a:pt x="117" y="187"/>
                    </a:lnTo>
                    <a:lnTo>
                      <a:pt x="127" y="186"/>
                    </a:lnTo>
                    <a:lnTo>
                      <a:pt x="135" y="184"/>
                    </a:lnTo>
                    <a:lnTo>
                      <a:pt x="143" y="178"/>
                    </a:lnTo>
                    <a:lnTo>
                      <a:pt x="151" y="167"/>
                    </a:lnTo>
                    <a:lnTo>
                      <a:pt x="161" y="153"/>
                    </a:lnTo>
                    <a:lnTo>
                      <a:pt x="167" y="153"/>
                    </a:lnTo>
                    <a:lnTo>
                      <a:pt x="143" y="200"/>
                    </a:lnTo>
                    <a:lnTo>
                      <a:pt x="0" y="200"/>
                    </a:lnTo>
                    <a:lnTo>
                      <a:pt x="0" y="193"/>
                    </a:lnTo>
                    <a:lnTo>
                      <a:pt x="11" y="193"/>
                    </a:lnTo>
                    <a:lnTo>
                      <a:pt x="19" y="192"/>
                    </a:lnTo>
                    <a:lnTo>
                      <a:pt x="26" y="189"/>
                    </a:lnTo>
                    <a:lnTo>
                      <a:pt x="29" y="182"/>
                    </a:lnTo>
                    <a:lnTo>
                      <a:pt x="30" y="173"/>
                    </a:lnTo>
                    <a:lnTo>
                      <a:pt x="30" y="31"/>
                    </a:lnTo>
                    <a:lnTo>
                      <a:pt x="29" y="20"/>
                    </a:lnTo>
                    <a:lnTo>
                      <a:pt x="25" y="13"/>
                    </a:lnTo>
                    <a:lnTo>
                      <a:pt x="18" y="8"/>
                    </a:lnTo>
                    <a:lnTo>
                      <a:pt x="6" y="6"/>
                    </a:lnTo>
                    <a:lnTo>
                      <a:pt x="1" y="6"/>
                    </a:lnTo>
                    <a:lnTo>
                      <a:pt x="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5" name="Freeform 50"/>
              <p:cNvSpPr>
                <a:spLocks/>
              </p:cNvSpPr>
              <p:nvPr/>
            </p:nvSpPr>
            <p:spPr bwMode="auto">
              <a:xfrm>
                <a:off x="6763260" y="32754509"/>
                <a:ext cx="349442" cy="567843"/>
              </a:xfrm>
              <a:custGeom>
                <a:avLst/>
                <a:gdLst>
                  <a:gd name="T0" fmla="*/ 72 w 127"/>
                  <a:gd name="T1" fmla="*/ 2 h 209"/>
                  <a:gd name="T2" fmla="*/ 89 w 127"/>
                  <a:gd name="T3" fmla="*/ 7 h 209"/>
                  <a:gd name="T4" fmla="*/ 101 w 127"/>
                  <a:gd name="T5" fmla="*/ 9 h 209"/>
                  <a:gd name="T6" fmla="*/ 105 w 127"/>
                  <a:gd name="T7" fmla="*/ 8 h 209"/>
                  <a:gd name="T8" fmla="*/ 112 w 127"/>
                  <a:gd name="T9" fmla="*/ 5 h 209"/>
                  <a:gd name="T10" fmla="*/ 112 w 127"/>
                  <a:gd name="T11" fmla="*/ 47 h 209"/>
                  <a:gd name="T12" fmla="*/ 92 w 127"/>
                  <a:gd name="T13" fmla="*/ 19 h 209"/>
                  <a:gd name="T14" fmla="*/ 61 w 127"/>
                  <a:gd name="T15" fmla="*/ 9 h 209"/>
                  <a:gd name="T16" fmla="*/ 35 w 127"/>
                  <a:gd name="T17" fmla="*/ 16 h 209"/>
                  <a:gd name="T18" fmla="*/ 24 w 127"/>
                  <a:gd name="T19" fmla="*/ 38 h 209"/>
                  <a:gd name="T20" fmla="*/ 35 w 127"/>
                  <a:gd name="T21" fmla="*/ 63 h 209"/>
                  <a:gd name="T22" fmla="*/ 61 w 127"/>
                  <a:gd name="T23" fmla="*/ 82 h 209"/>
                  <a:gd name="T24" fmla="*/ 92 w 127"/>
                  <a:gd name="T25" fmla="*/ 102 h 209"/>
                  <a:gd name="T26" fmla="*/ 117 w 127"/>
                  <a:gd name="T27" fmla="*/ 124 h 209"/>
                  <a:gd name="T28" fmla="*/ 127 w 127"/>
                  <a:gd name="T29" fmla="*/ 154 h 209"/>
                  <a:gd name="T30" fmla="*/ 115 w 127"/>
                  <a:gd name="T31" fmla="*/ 187 h 209"/>
                  <a:gd name="T32" fmla="*/ 83 w 127"/>
                  <a:gd name="T33" fmla="*/ 207 h 209"/>
                  <a:gd name="T34" fmla="*/ 51 w 127"/>
                  <a:gd name="T35" fmla="*/ 208 h 209"/>
                  <a:gd name="T36" fmla="*/ 30 w 127"/>
                  <a:gd name="T37" fmla="*/ 203 h 209"/>
                  <a:gd name="T38" fmla="*/ 18 w 127"/>
                  <a:gd name="T39" fmla="*/ 201 h 209"/>
                  <a:gd name="T40" fmla="*/ 13 w 127"/>
                  <a:gd name="T41" fmla="*/ 202 h 209"/>
                  <a:gd name="T42" fmla="*/ 6 w 127"/>
                  <a:gd name="T43" fmla="*/ 205 h 209"/>
                  <a:gd name="T44" fmla="*/ 6 w 127"/>
                  <a:gd name="T45" fmla="*/ 156 h 209"/>
                  <a:gd name="T46" fmla="*/ 21 w 127"/>
                  <a:gd name="T47" fmla="*/ 184 h 209"/>
                  <a:gd name="T48" fmla="*/ 45 w 127"/>
                  <a:gd name="T49" fmla="*/ 198 h 209"/>
                  <a:gd name="T50" fmla="*/ 72 w 127"/>
                  <a:gd name="T51" fmla="*/ 200 h 209"/>
                  <a:gd name="T52" fmla="*/ 94 w 127"/>
                  <a:gd name="T53" fmla="*/ 187 h 209"/>
                  <a:gd name="T54" fmla="*/ 104 w 127"/>
                  <a:gd name="T55" fmla="*/ 163 h 209"/>
                  <a:gd name="T56" fmla="*/ 93 w 127"/>
                  <a:gd name="T57" fmla="*/ 139 h 209"/>
                  <a:gd name="T58" fmla="*/ 67 w 127"/>
                  <a:gd name="T59" fmla="*/ 119 h 209"/>
                  <a:gd name="T60" fmla="*/ 36 w 127"/>
                  <a:gd name="T61" fmla="*/ 99 h 209"/>
                  <a:gd name="T62" fmla="*/ 12 w 127"/>
                  <a:gd name="T63" fmla="*/ 76 h 209"/>
                  <a:gd name="T64" fmla="*/ 1 w 127"/>
                  <a:gd name="T65" fmla="*/ 47 h 209"/>
                  <a:gd name="T66" fmla="*/ 12 w 127"/>
                  <a:gd name="T67" fmla="*/ 20 h 209"/>
                  <a:gd name="T68" fmla="*/ 39 w 127"/>
                  <a:gd name="T69" fmla="*/ 3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7" h="209">
                    <a:moveTo>
                      <a:pt x="57" y="0"/>
                    </a:moveTo>
                    <a:lnTo>
                      <a:pt x="72" y="2"/>
                    </a:lnTo>
                    <a:lnTo>
                      <a:pt x="82" y="4"/>
                    </a:lnTo>
                    <a:lnTo>
                      <a:pt x="89" y="7"/>
                    </a:lnTo>
                    <a:lnTo>
                      <a:pt x="95" y="8"/>
                    </a:lnTo>
                    <a:lnTo>
                      <a:pt x="101" y="9"/>
                    </a:lnTo>
                    <a:lnTo>
                      <a:pt x="104" y="9"/>
                    </a:lnTo>
                    <a:lnTo>
                      <a:pt x="105" y="8"/>
                    </a:lnTo>
                    <a:lnTo>
                      <a:pt x="107" y="5"/>
                    </a:lnTo>
                    <a:lnTo>
                      <a:pt x="112" y="5"/>
                    </a:lnTo>
                    <a:lnTo>
                      <a:pt x="117" y="47"/>
                    </a:lnTo>
                    <a:lnTo>
                      <a:pt x="112" y="47"/>
                    </a:lnTo>
                    <a:lnTo>
                      <a:pt x="104" y="31"/>
                    </a:lnTo>
                    <a:lnTo>
                      <a:pt x="92" y="19"/>
                    </a:lnTo>
                    <a:lnTo>
                      <a:pt x="77" y="11"/>
                    </a:lnTo>
                    <a:lnTo>
                      <a:pt x="61" y="9"/>
                    </a:lnTo>
                    <a:lnTo>
                      <a:pt x="46" y="10"/>
                    </a:lnTo>
                    <a:lnTo>
                      <a:pt x="35" y="16"/>
                    </a:lnTo>
                    <a:lnTo>
                      <a:pt x="28" y="26"/>
                    </a:lnTo>
                    <a:lnTo>
                      <a:pt x="24" y="38"/>
                    </a:lnTo>
                    <a:lnTo>
                      <a:pt x="28" y="52"/>
                    </a:lnTo>
                    <a:lnTo>
                      <a:pt x="35" y="63"/>
                    </a:lnTo>
                    <a:lnTo>
                      <a:pt x="47" y="73"/>
                    </a:lnTo>
                    <a:lnTo>
                      <a:pt x="61" y="82"/>
                    </a:lnTo>
                    <a:lnTo>
                      <a:pt x="76" y="92"/>
                    </a:lnTo>
                    <a:lnTo>
                      <a:pt x="92" y="102"/>
                    </a:lnTo>
                    <a:lnTo>
                      <a:pt x="105" y="113"/>
                    </a:lnTo>
                    <a:lnTo>
                      <a:pt x="117" y="124"/>
                    </a:lnTo>
                    <a:lnTo>
                      <a:pt x="125" y="139"/>
                    </a:lnTo>
                    <a:lnTo>
                      <a:pt x="127" y="154"/>
                    </a:lnTo>
                    <a:lnTo>
                      <a:pt x="125" y="173"/>
                    </a:lnTo>
                    <a:lnTo>
                      <a:pt x="115" y="187"/>
                    </a:lnTo>
                    <a:lnTo>
                      <a:pt x="101" y="200"/>
                    </a:lnTo>
                    <a:lnTo>
                      <a:pt x="83" y="207"/>
                    </a:lnTo>
                    <a:lnTo>
                      <a:pt x="62" y="209"/>
                    </a:lnTo>
                    <a:lnTo>
                      <a:pt x="51" y="208"/>
                    </a:lnTo>
                    <a:lnTo>
                      <a:pt x="40" y="206"/>
                    </a:lnTo>
                    <a:lnTo>
                      <a:pt x="30" y="203"/>
                    </a:lnTo>
                    <a:lnTo>
                      <a:pt x="23" y="202"/>
                    </a:lnTo>
                    <a:lnTo>
                      <a:pt x="18" y="201"/>
                    </a:lnTo>
                    <a:lnTo>
                      <a:pt x="16" y="201"/>
                    </a:lnTo>
                    <a:lnTo>
                      <a:pt x="13" y="202"/>
                    </a:lnTo>
                    <a:lnTo>
                      <a:pt x="11" y="205"/>
                    </a:lnTo>
                    <a:lnTo>
                      <a:pt x="6" y="205"/>
                    </a:lnTo>
                    <a:lnTo>
                      <a:pt x="0" y="156"/>
                    </a:lnTo>
                    <a:lnTo>
                      <a:pt x="6" y="156"/>
                    </a:lnTo>
                    <a:lnTo>
                      <a:pt x="11" y="172"/>
                    </a:lnTo>
                    <a:lnTo>
                      <a:pt x="21" y="184"/>
                    </a:lnTo>
                    <a:lnTo>
                      <a:pt x="32" y="194"/>
                    </a:lnTo>
                    <a:lnTo>
                      <a:pt x="45" y="198"/>
                    </a:lnTo>
                    <a:lnTo>
                      <a:pt x="60" y="201"/>
                    </a:lnTo>
                    <a:lnTo>
                      <a:pt x="72" y="200"/>
                    </a:lnTo>
                    <a:lnTo>
                      <a:pt x="84" y="195"/>
                    </a:lnTo>
                    <a:lnTo>
                      <a:pt x="94" y="187"/>
                    </a:lnTo>
                    <a:lnTo>
                      <a:pt x="101" y="176"/>
                    </a:lnTo>
                    <a:lnTo>
                      <a:pt x="104" y="163"/>
                    </a:lnTo>
                    <a:lnTo>
                      <a:pt x="100" y="150"/>
                    </a:lnTo>
                    <a:lnTo>
                      <a:pt x="93" y="139"/>
                    </a:lnTo>
                    <a:lnTo>
                      <a:pt x="82" y="129"/>
                    </a:lnTo>
                    <a:lnTo>
                      <a:pt x="67" y="119"/>
                    </a:lnTo>
                    <a:lnTo>
                      <a:pt x="52" y="109"/>
                    </a:lnTo>
                    <a:lnTo>
                      <a:pt x="36" y="99"/>
                    </a:lnTo>
                    <a:lnTo>
                      <a:pt x="23" y="88"/>
                    </a:lnTo>
                    <a:lnTo>
                      <a:pt x="12" y="76"/>
                    </a:lnTo>
                    <a:lnTo>
                      <a:pt x="3" y="63"/>
                    </a:lnTo>
                    <a:lnTo>
                      <a:pt x="1" y="47"/>
                    </a:lnTo>
                    <a:lnTo>
                      <a:pt x="3" y="32"/>
                    </a:lnTo>
                    <a:lnTo>
                      <a:pt x="12" y="20"/>
                    </a:lnTo>
                    <a:lnTo>
                      <a:pt x="23" y="10"/>
                    </a:lnTo>
                    <a:lnTo>
                      <a:pt x="39" y="3"/>
                    </a:lnTo>
                    <a:lnTo>
                      <a:pt x="5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6" name="Freeform 51"/>
              <p:cNvSpPr>
                <a:spLocks/>
              </p:cNvSpPr>
              <p:nvPr/>
            </p:nvSpPr>
            <p:spPr bwMode="auto">
              <a:xfrm>
                <a:off x="7314725" y="32754509"/>
                <a:ext cx="556923" cy="567843"/>
              </a:xfrm>
              <a:custGeom>
                <a:avLst/>
                <a:gdLst>
                  <a:gd name="T0" fmla="*/ 114 w 205"/>
                  <a:gd name="T1" fmla="*/ 0 h 209"/>
                  <a:gd name="T2" fmla="*/ 136 w 205"/>
                  <a:gd name="T3" fmla="*/ 3 h 209"/>
                  <a:gd name="T4" fmla="*/ 153 w 205"/>
                  <a:gd name="T5" fmla="*/ 5 h 209"/>
                  <a:gd name="T6" fmla="*/ 166 w 205"/>
                  <a:gd name="T7" fmla="*/ 9 h 209"/>
                  <a:gd name="T8" fmla="*/ 175 w 205"/>
                  <a:gd name="T9" fmla="*/ 13 h 209"/>
                  <a:gd name="T10" fmla="*/ 183 w 205"/>
                  <a:gd name="T11" fmla="*/ 14 h 209"/>
                  <a:gd name="T12" fmla="*/ 185 w 205"/>
                  <a:gd name="T13" fmla="*/ 14 h 209"/>
                  <a:gd name="T14" fmla="*/ 186 w 205"/>
                  <a:gd name="T15" fmla="*/ 13 h 209"/>
                  <a:gd name="T16" fmla="*/ 188 w 205"/>
                  <a:gd name="T17" fmla="*/ 11 h 209"/>
                  <a:gd name="T18" fmla="*/ 192 w 205"/>
                  <a:gd name="T19" fmla="*/ 11 h 209"/>
                  <a:gd name="T20" fmla="*/ 196 w 205"/>
                  <a:gd name="T21" fmla="*/ 58 h 209"/>
                  <a:gd name="T22" fmla="*/ 190 w 205"/>
                  <a:gd name="T23" fmla="*/ 58 h 209"/>
                  <a:gd name="T24" fmla="*/ 181 w 205"/>
                  <a:gd name="T25" fmla="*/ 42 h 209"/>
                  <a:gd name="T26" fmla="*/ 169 w 205"/>
                  <a:gd name="T27" fmla="*/ 29 h 209"/>
                  <a:gd name="T28" fmla="*/ 155 w 205"/>
                  <a:gd name="T29" fmla="*/ 18 h 209"/>
                  <a:gd name="T30" fmla="*/ 136 w 205"/>
                  <a:gd name="T31" fmla="*/ 11 h 209"/>
                  <a:gd name="T32" fmla="*/ 117 w 205"/>
                  <a:gd name="T33" fmla="*/ 9 h 209"/>
                  <a:gd name="T34" fmla="*/ 95 w 205"/>
                  <a:gd name="T35" fmla="*/ 11 h 209"/>
                  <a:gd name="T36" fmla="*/ 76 w 205"/>
                  <a:gd name="T37" fmla="*/ 18 h 209"/>
                  <a:gd name="T38" fmla="*/ 60 w 205"/>
                  <a:gd name="T39" fmla="*/ 29 h 209"/>
                  <a:gd name="T40" fmla="*/ 47 w 205"/>
                  <a:gd name="T41" fmla="*/ 42 h 209"/>
                  <a:gd name="T42" fmla="*/ 38 w 205"/>
                  <a:gd name="T43" fmla="*/ 59 h 209"/>
                  <a:gd name="T44" fmla="*/ 32 w 205"/>
                  <a:gd name="T45" fmla="*/ 79 h 209"/>
                  <a:gd name="T46" fmla="*/ 30 w 205"/>
                  <a:gd name="T47" fmla="*/ 101 h 209"/>
                  <a:gd name="T48" fmla="*/ 33 w 205"/>
                  <a:gd name="T49" fmla="*/ 129 h 209"/>
                  <a:gd name="T50" fmla="*/ 43 w 205"/>
                  <a:gd name="T51" fmla="*/ 153 h 209"/>
                  <a:gd name="T52" fmla="*/ 57 w 205"/>
                  <a:gd name="T53" fmla="*/ 173 h 209"/>
                  <a:gd name="T54" fmla="*/ 75 w 205"/>
                  <a:gd name="T55" fmla="*/ 189 h 209"/>
                  <a:gd name="T56" fmla="*/ 97 w 205"/>
                  <a:gd name="T57" fmla="*/ 198 h 209"/>
                  <a:gd name="T58" fmla="*/ 120 w 205"/>
                  <a:gd name="T59" fmla="*/ 201 h 209"/>
                  <a:gd name="T60" fmla="*/ 136 w 205"/>
                  <a:gd name="T61" fmla="*/ 200 h 209"/>
                  <a:gd name="T62" fmla="*/ 152 w 205"/>
                  <a:gd name="T63" fmla="*/ 196 h 209"/>
                  <a:gd name="T64" fmla="*/ 168 w 205"/>
                  <a:gd name="T65" fmla="*/ 187 h 209"/>
                  <a:gd name="T66" fmla="*/ 184 w 205"/>
                  <a:gd name="T67" fmla="*/ 174 h 209"/>
                  <a:gd name="T68" fmla="*/ 199 w 205"/>
                  <a:gd name="T69" fmla="*/ 154 h 209"/>
                  <a:gd name="T70" fmla="*/ 205 w 205"/>
                  <a:gd name="T71" fmla="*/ 154 h 209"/>
                  <a:gd name="T72" fmla="*/ 199 w 205"/>
                  <a:gd name="T73" fmla="*/ 170 h 209"/>
                  <a:gd name="T74" fmla="*/ 191 w 205"/>
                  <a:gd name="T75" fmla="*/ 186 h 209"/>
                  <a:gd name="T76" fmla="*/ 184 w 205"/>
                  <a:gd name="T77" fmla="*/ 201 h 209"/>
                  <a:gd name="T78" fmla="*/ 172 w 205"/>
                  <a:gd name="T79" fmla="*/ 201 h 209"/>
                  <a:gd name="T80" fmla="*/ 161 w 205"/>
                  <a:gd name="T81" fmla="*/ 202 h 209"/>
                  <a:gd name="T82" fmla="*/ 147 w 205"/>
                  <a:gd name="T83" fmla="*/ 206 h 209"/>
                  <a:gd name="T84" fmla="*/ 131 w 205"/>
                  <a:gd name="T85" fmla="*/ 208 h 209"/>
                  <a:gd name="T86" fmla="*/ 112 w 205"/>
                  <a:gd name="T87" fmla="*/ 209 h 209"/>
                  <a:gd name="T88" fmla="*/ 85 w 205"/>
                  <a:gd name="T89" fmla="*/ 207 h 209"/>
                  <a:gd name="T90" fmla="*/ 62 w 205"/>
                  <a:gd name="T91" fmla="*/ 200 h 209"/>
                  <a:gd name="T92" fmla="*/ 41 w 205"/>
                  <a:gd name="T93" fmla="*/ 187 h 209"/>
                  <a:gd name="T94" fmla="*/ 24 w 205"/>
                  <a:gd name="T95" fmla="*/ 173 h 209"/>
                  <a:gd name="T96" fmla="*/ 11 w 205"/>
                  <a:gd name="T97" fmla="*/ 153 h 209"/>
                  <a:gd name="T98" fmla="*/ 3 w 205"/>
                  <a:gd name="T99" fmla="*/ 131 h 209"/>
                  <a:gd name="T100" fmla="*/ 0 w 205"/>
                  <a:gd name="T101" fmla="*/ 108 h 209"/>
                  <a:gd name="T102" fmla="*/ 3 w 205"/>
                  <a:gd name="T103" fmla="*/ 82 h 209"/>
                  <a:gd name="T104" fmla="*/ 11 w 205"/>
                  <a:gd name="T105" fmla="*/ 59 h 209"/>
                  <a:gd name="T106" fmla="*/ 24 w 205"/>
                  <a:gd name="T107" fmla="*/ 40 h 209"/>
                  <a:gd name="T108" fmla="*/ 42 w 205"/>
                  <a:gd name="T109" fmla="*/ 24 h 209"/>
                  <a:gd name="T110" fmla="*/ 63 w 205"/>
                  <a:gd name="T111" fmla="*/ 11 h 209"/>
                  <a:gd name="T112" fmla="*/ 87 w 205"/>
                  <a:gd name="T113" fmla="*/ 4 h 209"/>
                  <a:gd name="T114" fmla="*/ 114 w 205"/>
                  <a:gd name="T115"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5" h="209">
                    <a:moveTo>
                      <a:pt x="114" y="0"/>
                    </a:moveTo>
                    <a:lnTo>
                      <a:pt x="136" y="3"/>
                    </a:lnTo>
                    <a:lnTo>
                      <a:pt x="153" y="5"/>
                    </a:lnTo>
                    <a:lnTo>
                      <a:pt x="166" y="9"/>
                    </a:lnTo>
                    <a:lnTo>
                      <a:pt x="175" y="13"/>
                    </a:lnTo>
                    <a:lnTo>
                      <a:pt x="183" y="14"/>
                    </a:lnTo>
                    <a:lnTo>
                      <a:pt x="185" y="14"/>
                    </a:lnTo>
                    <a:lnTo>
                      <a:pt x="186" y="13"/>
                    </a:lnTo>
                    <a:lnTo>
                      <a:pt x="188" y="11"/>
                    </a:lnTo>
                    <a:lnTo>
                      <a:pt x="192" y="11"/>
                    </a:lnTo>
                    <a:lnTo>
                      <a:pt x="196" y="58"/>
                    </a:lnTo>
                    <a:lnTo>
                      <a:pt x="190" y="58"/>
                    </a:lnTo>
                    <a:lnTo>
                      <a:pt x="181" y="42"/>
                    </a:lnTo>
                    <a:lnTo>
                      <a:pt x="169" y="29"/>
                    </a:lnTo>
                    <a:lnTo>
                      <a:pt x="155" y="18"/>
                    </a:lnTo>
                    <a:lnTo>
                      <a:pt x="136" y="11"/>
                    </a:lnTo>
                    <a:lnTo>
                      <a:pt x="117" y="9"/>
                    </a:lnTo>
                    <a:lnTo>
                      <a:pt x="95" y="11"/>
                    </a:lnTo>
                    <a:lnTo>
                      <a:pt x="76" y="18"/>
                    </a:lnTo>
                    <a:lnTo>
                      <a:pt x="60" y="29"/>
                    </a:lnTo>
                    <a:lnTo>
                      <a:pt x="47" y="42"/>
                    </a:lnTo>
                    <a:lnTo>
                      <a:pt x="38" y="59"/>
                    </a:lnTo>
                    <a:lnTo>
                      <a:pt x="32" y="79"/>
                    </a:lnTo>
                    <a:lnTo>
                      <a:pt x="30" y="101"/>
                    </a:lnTo>
                    <a:lnTo>
                      <a:pt x="33" y="129"/>
                    </a:lnTo>
                    <a:lnTo>
                      <a:pt x="43" y="153"/>
                    </a:lnTo>
                    <a:lnTo>
                      <a:pt x="57" y="173"/>
                    </a:lnTo>
                    <a:lnTo>
                      <a:pt x="75" y="189"/>
                    </a:lnTo>
                    <a:lnTo>
                      <a:pt x="97" y="198"/>
                    </a:lnTo>
                    <a:lnTo>
                      <a:pt x="120" y="201"/>
                    </a:lnTo>
                    <a:lnTo>
                      <a:pt x="136" y="200"/>
                    </a:lnTo>
                    <a:lnTo>
                      <a:pt x="152" y="196"/>
                    </a:lnTo>
                    <a:lnTo>
                      <a:pt x="168" y="187"/>
                    </a:lnTo>
                    <a:lnTo>
                      <a:pt x="184" y="174"/>
                    </a:lnTo>
                    <a:lnTo>
                      <a:pt x="199" y="154"/>
                    </a:lnTo>
                    <a:lnTo>
                      <a:pt x="205" y="154"/>
                    </a:lnTo>
                    <a:lnTo>
                      <a:pt x="199" y="170"/>
                    </a:lnTo>
                    <a:lnTo>
                      <a:pt x="191" y="186"/>
                    </a:lnTo>
                    <a:lnTo>
                      <a:pt x="184" y="201"/>
                    </a:lnTo>
                    <a:lnTo>
                      <a:pt x="172" y="201"/>
                    </a:lnTo>
                    <a:lnTo>
                      <a:pt x="161" y="202"/>
                    </a:lnTo>
                    <a:lnTo>
                      <a:pt x="147" y="206"/>
                    </a:lnTo>
                    <a:lnTo>
                      <a:pt x="131" y="208"/>
                    </a:lnTo>
                    <a:lnTo>
                      <a:pt x="112" y="209"/>
                    </a:lnTo>
                    <a:lnTo>
                      <a:pt x="85" y="207"/>
                    </a:lnTo>
                    <a:lnTo>
                      <a:pt x="62" y="200"/>
                    </a:lnTo>
                    <a:lnTo>
                      <a:pt x="41" y="187"/>
                    </a:lnTo>
                    <a:lnTo>
                      <a:pt x="24" y="173"/>
                    </a:lnTo>
                    <a:lnTo>
                      <a:pt x="11" y="153"/>
                    </a:lnTo>
                    <a:lnTo>
                      <a:pt x="3" y="131"/>
                    </a:lnTo>
                    <a:lnTo>
                      <a:pt x="0" y="108"/>
                    </a:lnTo>
                    <a:lnTo>
                      <a:pt x="3" y="82"/>
                    </a:lnTo>
                    <a:lnTo>
                      <a:pt x="11" y="59"/>
                    </a:lnTo>
                    <a:lnTo>
                      <a:pt x="24" y="40"/>
                    </a:lnTo>
                    <a:lnTo>
                      <a:pt x="42" y="24"/>
                    </a:lnTo>
                    <a:lnTo>
                      <a:pt x="63" y="11"/>
                    </a:lnTo>
                    <a:lnTo>
                      <a:pt x="87" y="4"/>
                    </a:lnTo>
                    <a:lnTo>
                      <a:pt x="114"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7" name="Freeform 52"/>
              <p:cNvSpPr>
                <a:spLocks/>
              </p:cNvSpPr>
              <p:nvPr/>
            </p:nvSpPr>
            <p:spPr bwMode="auto">
              <a:xfrm>
                <a:off x="8046370" y="32765430"/>
                <a:ext cx="638826" cy="546003"/>
              </a:xfrm>
              <a:custGeom>
                <a:avLst/>
                <a:gdLst>
                  <a:gd name="T0" fmla="*/ 4 w 234"/>
                  <a:gd name="T1" fmla="*/ 0 h 200"/>
                  <a:gd name="T2" fmla="*/ 80 w 234"/>
                  <a:gd name="T3" fmla="*/ 0 h 200"/>
                  <a:gd name="T4" fmla="*/ 80 w 234"/>
                  <a:gd name="T5" fmla="*/ 6 h 200"/>
                  <a:gd name="T6" fmla="*/ 66 w 234"/>
                  <a:gd name="T7" fmla="*/ 8 h 200"/>
                  <a:gd name="T8" fmla="*/ 58 w 234"/>
                  <a:gd name="T9" fmla="*/ 13 h 200"/>
                  <a:gd name="T10" fmla="*/ 54 w 234"/>
                  <a:gd name="T11" fmla="*/ 22 h 200"/>
                  <a:gd name="T12" fmla="*/ 53 w 234"/>
                  <a:gd name="T13" fmla="*/ 37 h 200"/>
                  <a:gd name="T14" fmla="*/ 53 w 234"/>
                  <a:gd name="T15" fmla="*/ 93 h 200"/>
                  <a:gd name="T16" fmla="*/ 179 w 234"/>
                  <a:gd name="T17" fmla="*/ 93 h 200"/>
                  <a:gd name="T18" fmla="*/ 179 w 234"/>
                  <a:gd name="T19" fmla="*/ 30 h 200"/>
                  <a:gd name="T20" fmla="*/ 178 w 234"/>
                  <a:gd name="T21" fmla="*/ 20 h 200"/>
                  <a:gd name="T22" fmla="*/ 173 w 234"/>
                  <a:gd name="T23" fmla="*/ 13 h 200"/>
                  <a:gd name="T24" fmla="*/ 165 w 234"/>
                  <a:gd name="T25" fmla="*/ 8 h 200"/>
                  <a:gd name="T26" fmla="*/ 153 w 234"/>
                  <a:gd name="T27" fmla="*/ 6 h 200"/>
                  <a:gd name="T28" fmla="*/ 147 w 234"/>
                  <a:gd name="T29" fmla="*/ 6 h 200"/>
                  <a:gd name="T30" fmla="*/ 147 w 234"/>
                  <a:gd name="T31" fmla="*/ 0 h 200"/>
                  <a:gd name="T32" fmla="*/ 229 w 234"/>
                  <a:gd name="T33" fmla="*/ 0 h 200"/>
                  <a:gd name="T34" fmla="*/ 229 w 234"/>
                  <a:gd name="T35" fmla="*/ 6 h 200"/>
                  <a:gd name="T36" fmla="*/ 217 w 234"/>
                  <a:gd name="T37" fmla="*/ 9 h 200"/>
                  <a:gd name="T38" fmla="*/ 210 w 234"/>
                  <a:gd name="T39" fmla="*/ 13 h 200"/>
                  <a:gd name="T40" fmla="*/ 206 w 234"/>
                  <a:gd name="T41" fmla="*/ 21 h 200"/>
                  <a:gd name="T42" fmla="*/ 205 w 234"/>
                  <a:gd name="T43" fmla="*/ 33 h 200"/>
                  <a:gd name="T44" fmla="*/ 205 w 234"/>
                  <a:gd name="T45" fmla="*/ 165 h 200"/>
                  <a:gd name="T46" fmla="*/ 206 w 234"/>
                  <a:gd name="T47" fmla="*/ 179 h 200"/>
                  <a:gd name="T48" fmla="*/ 211 w 234"/>
                  <a:gd name="T49" fmla="*/ 187 h 200"/>
                  <a:gd name="T50" fmla="*/ 218 w 234"/>
                  <a:gd name="T51" fmla="*/ 192 h 200"/>
                  <a:gd name="T52" fmla="*/ 230 w 234"/>
                  <a:gd name="T53" fmla="*/ 193 h 200"/>
                  <a:gd name="T54" fmla="*/ 234 w 234"/>
                  <a:gd name="T55" fmla="*/ 193 h 200"/>
                  <a:gd name="T56" fmla="*/ 234 w 234"/>
                  <a:gd name="T57" fmla="*/ 200 h 200"/>
                  <a:gd name="T58" fmla="*/ 143 w 234"/>
                  <a:gd name="T59" fmla="*/ 200 h 200"/>
                  <a:gd name="T60" fmla="*/ 143 w 234"/>
                  <a:gd name="T61" fmla="*/ 193 h 200"/>
                  <a:gd name="T62" fmla="*/ 153 w 234"/>
                  <a:gd name="T63" fmla="*/ 193 h 200"/>
                  <a:gd name="T64" fmla="*/ 165 w 234"/>
                  <a:gd name="T65" fmla="*/ 192 h 200"/>
                  <a:gd name="T66" fmla="*/ 174 w 234"/>
                  <a:gd name="T67" fmla="*/ 187 h 200"/>
                  <a:gd name="T68" fmla="*/ 178 w 234"/>
                  <a:gd name="T69" fmla="*/ 180 h 200"/>
                  <a:gd name="T70" fmla="*/ 179 w 234"/>
                  <a:gd name="T71" fmla="*/ 169 h 200"/>
                  <a:gd name="T72" fmla="*/ 179 w 234"/>
                  <a:gd name="T73" fmla="*/ 104 h 200"/>
                  <a:gd name="T74" fmla="*/ 53 w 234"/>
                  <a:gd name="T75" fmla="*/ 104 h 200"/>
                  <a:gd name="T76" fmla="*/ 53 w 234"/>
                  <a:gd name="T77" fmla="*/ 165 h 200"/>
                  <a:gd name="T78" fmla="*/ 54 w 234"/>
                  <a:gd name="T79" fmla="*/ 179 h 200"/>
                  <a:gd name="T80" fmla="*/ 58 w 234"/>
                  <a:gd name="T81" fmla="*/ 187 h 200"/>
                  <a:gd name="T82" fmla="*/ 66 w 234"/>
                  <a:gd name="T83" fmla="*/ 192 h 200"/>
                  <a:gd name="T84" fmla="*/ 79 w 234"/>
                  <a:gd name="T85" fmla="*/ 193 h 200"/>
                  <a:gd name="T86" fmla="*/ 80 w 234"/>
                  <a:gd name="T87" fmla="*/ 193 h 200"/>
                  <a:gd name="T88" fmla="*/ 80 w 234"/>
                  <a:gd name="T89" fmla="*/ 200 h 200"/>
                  <a:gd name="T90" fmla="*/ 0 w 234"/>
                  <a:gd name="T91" fmla="*/ 200 h 200"/>
                  <a:gd name="T92" fmla="*/ 0 w 234"/>
                  <a:gd name="T93" fmla="*/ 193 h 200"/>
                  <a:gd name="T94" fmla="*/ 2 w 234"/>
                  <a:gd name="T95" fmla="*/ 193 h 200"/>
                  <a:gd name="T96" fmla="*/ 14 w 234"/>
                  <a:gd name="T97" fmla="*/ 192 h 200"/>
                  <a:gd name="T98" fmla="*/ 21 w 234"/>
                  <a:gd name="T99" fmla="*/ 189 h 200"/>
                  <a:gd name="T100" fmla="*/ 26 w 234"/>
                  <a:gd name="T101" fmla="*/ 181 h 200"/>
                  <a:gd name="T102" fmla="*/ 27 w 234"/>
                  <a:gd name="T103" fmla="*/ 170 h 200"/>
                  <a:gd name="T104" fmla="*/ 27 w 234"/>
                  <a:gd name="T105" fmla="*/ 30 h 200"/>
                  <a:gd name="T106" fmla="*/ 26 w 234"/>
                  <a:gd name="T107" fmla="*/ 19 h 200"/>
                  <a:gd name="T108" fmla="*/ 22 w 234"/>
                  <a:gd name="T109" fmla="*/ 13 h 200"/>
                  <a:gd name="T110" fmla="*/ 15 w 234"/>
                  <a:gd name="T111" fmla="*/ 9 h 200"/>
                  <a:gd name="T112" fmla="*/ 4 w 234"/>
                  <a:gd name="T113" fmla="*/ 6 h 200"/>
                  <a:gd name="T114" fmla="*/ 4 w 234"/>
                  <a:gd name="T115"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4" h="200">
                    <a:moveTo>
                      <a:pt x="4" y="0"/>
                    </a:moveTo>
                    <a:lnTo>
                      <a:pt x="80" y="0"/>
                    </a:lnTo>
                    <a:lnTo>
                      <a:pt x="80" y="6"/>
                    </a:lnTo>
                    <a:lnTo>
                      <a:pt x="66" y="8"/>
                    </a:lnTo>
                    <a:lnTo>
                      <a:pt x="58" y="13"/>
                    </a:lnTo>
                    <a:lnTo>
                      <a:pt x="54" y="22"/>
                    </a:lnTo>
                    <a:lnTo>
                      <a:pt x="53" y="37"/>
                    </a:lnTo>
                    <a:lnTo>
                      <a:pt x="53" y="93"/>
                    </a:lnTo>
                    <a:lnTo>
                      <a:pt x="179" y="93"/>
                    </a:lnTo>
                    <a:lnTo>
                      <a:pt x="179" y="30"/>
                    </a:lnTo>
                    <a:lnTo>
                      <a:pt x="178" y="20"/>
                    </a:lnTo>
                    <a:lnTo>
                      <a:pt x="173" y="13"/>
                    </a:lnTo>
                    <a:lnTo>
                      <a:pt x="165" y="8"/>
                    </a:lnTo>
                    <a:lnTo>
                      <a:pt x="153" y="6"/>
                    </a:lnTo>
                    <a:lnTo>
                      <a:pt x="147" y="6"/>
                    </a:lnTo>
                    <a:lnTo>
                      <a:pt x="147" y="0"/>
                    </a:lnTo>
                    <a:lnTo>
                      <a:pt x="229" y="0"/>
                    </a:lnTo>
                    <a:lnTo>
                      <a:pt x="229" y="6"/>
                    </a:lnTo>
                    <a:lnTo>
                      <a:pt x="217" y="9"/>
                    </a:lnTo>
                    <a:lnTo>
                      <a:pt x="210" y="13"/>
                    </a:lnTo>
                    <a:lnTo>
                      <a:pt x="206" y="21"/>
                    </a:lnTo>
                    <a:lnTo>
                      <a:pt x="205" y="33"/>
                    </a:lnTo>
                    <a:lnTo>
                      <a:pt x="205" y="165"/>
                    </a:lnTo>
                    <a:lnTo>
                      <a:pt x="206" y="179"/>
                    </a:lnTo>
                    <a:lnTo>
                      <a:pt x="211" y="187"/>
                    </a:lnTo>
                    <a:lnTo>
                      <a:pt x="218" y="192"/>
                    </a:lnTo>
                    <a:lnTo>
                      <a:pt x="230" y="193"/>
                    </a:lnTo>
                    <a:lnTo>
                      <a:pt x="234" y="193"/>
                    </a:lnTo>
                    <a:lnTo>
                      <a:pt x="234" y="200"/>
                    </a:lnTo>
                    <a:lnTo>
                      <a:pt x="143" y="200"/>
                    </a:lnTo>
                    <a:lnTo>
                      <a:pt x="143" y="193"/>
                    </a:lnTo>
                    <a:lnTo>
                      <a:pt x="153" y="193"/>
                    </a:lnTo>
                    <a:lnTo>
                      <a:pt x="165" y="192"/>
                    </a:lnTo>
                    <a:lnTo>
                      <a:pt x="174" y="187"/>
                    </a:lnTo>
                    <a:lnTo>
                      <a:pt x="178" y="180"/>
                    </a:lnTo>
                    <a:lnTo>
                      <a:pt x="179" y="169"/>
                    </a:lnTo>
                    <a:lnTo>
                      <a:pt x="179" y="104"/>
                    </a:lnTo>
                    <a:lnTo>
                      <a:pt x="53" y="104"/>
                    </a:lnTo>
                    <a:lnTo>
                      <a:pt x="53" y="165"/>
                    </a:lnTo>
                    <a:lnTo>
                      <a:pt x="54" y="179"/>
                    </a:lnTo>
                    <a:lnTo>
                      <a:pt x="58" y="187"/>
                    </a:lnTo>
                    <a:lnTo>
                      <a:pt x="66" y="192"/>
                    </a:lnTo>
                    <a:lnTo>
                      <a:pt x="79" y="193"/>
                    </a:lnTo>
                    <a:lnTo>
                      <a:pt x="80" y="193"/>
                    </a:lnTo>
                    <a:lnTo>
                      <a:pt x="80" y="200"/>
                    </a:lnTo>
                    <a:lnTo>
                      <a:pt x="0" y="200"/>
                    </a:lnTo>
                    <a:lnTo>
                      <a:pt x="0" y="193"/>
                    </a:lnTo>
                    <a:lnTo>
                      <a:pt x="2" y="193"/>
                    </a:lnTo>
                    <a:lnTo>
                      <a:pt x="14" y="192"/>
                    </a:lnTo>
                    <a:lnTo>
                      <a:pt x="21" y="189"/>
                    </a:lnTo>
                    <a:lnTo>
                      <a:pt x="26" y="181"/>
                    </a:lnTo>
                    <a:lnTo>
                      <a:pt x="27" y="170"/>
                    </a:lnTo>
                    <a:lnTo>
                      <a:pt x="27" y="30"/>
                    </a:lnTo>
                    <a:lnTo>
                      <a:pt x="26" y="19"/>
                    </a:lnTo>
                    <a:lnTo>
                      <a:pt x="22" y="13"/>
                    </a:lnTo>
                    <a:lnTo>
                      <a:pt x="15" y="9"/>
                    </a:lnTo>
                    <a:lnTo>
                      <a:pt x="4" y="6"/>
                    </a:lnTo>
                    <a:lnTo>
                      <a:pt x="4"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8" name="Freeform 53"/>
              <p:cNvSpPr>
                <a:spLocks noEditPoints="1"/>
              </p:cNvSpPr>
              <p:nvPr/>
            </p:nvSpPr>
            <p:spPr bwMode="auto">
              <a:xfrm>
                <a:off x="8865375" y="32754509"/>
                <a:ext cx="627906" cy="567843"/>
              </a:xfrm>
              <a:custGeom>
                <a:avLst/>
                <a:gdLst>
                  <a:gd name="T0" fmla="*/ 109 w 230"/>
                  <a:gd name="T1" fmla="*/ 9 h 209"/>
                  <a:gd name="T2" fmla="*/ 90 w 230"/>
                  <a:gd name="T3" fmla="*/ 11 h 209"/>
                  <a:gd name="T4" fmla="*/ 74 w 230"/>
                  <a:gd name="T5" fmla="*/ 18 h 209"/>
                  <a:gd name="T6" fmla="*/ 60 w 230"/>
                  <a:gd name="T7" fmla="*/ 27 h 209"/>
                  <a:gd name="T8" fmla="*/ 49 w 230"/>
                  <a:gd name="T9" fmla="*/ 40 h 209"/>
                  <a:gd name="T10" fmla="*/ 41 w 230"/>
                  <a:gd name="T11" fmla="*/ 54 h 209"/>
                  <a:gd name="T12" fmla="*/ 36 w 230"/>
                  <a:gd name="T13" fmla="*/ 69 h 209"/>
                  <a:gd name="T14" fmla="*/ 32 w 230"/>
                  <a:gd name="T15" fmla="*/ 85 h 209"/>
                  <a:gd name="T16" fmla="*/ 31 w 230"/>
                  <a:gd name="T17" fmla="*/ 99 h 209"/>
                  <a:gd name="T18" fmla="*/ 35 w 230"/>
                  <a:gd name="T19" fmla="*/ 128 h 209"/>
                  <a:gd name="T20" fmla="*/ 43 w 230"/>
                  <a:gd name="T21" fmla="*/ 152 h 209"/>
                  <a:gd name="T22" fmla="*/ 58 w 230"/>
                  <a:gd name="T23" fmla="*/ 173 h 209"/>
                  <a:gd name="T24" fmla="*/ 76 w 230"/>
                  <a:gd name="T25" fmla="*/ 189 h 209"/>
                  <a:gd name="T26" fmla="*/ 98 w 230"/>
                  <a:gd name="T27" fmla="*/ 198 h 209"/>
                  <a:gd name="T28" fmla="*/ 123 w 230"/>
                  <a:gd name="T29" fmla="*/ 201 h 209"/>
                  <a:gd name="T30" fmla="*/ 143 w 230"/>
                  <a:gd name="T31" fmla="*/ 198 h 209"/>
                  <a:gd name="T32" fmla="*/ 161 w 230"/>
                  <a:gd name="T33" fmla="*/ 191 h 209"/>
                  <a:gd name="T34" fmla="*/ 175 w 230"/>
                  <a:gd name="T35" fmla="*/ 180 h 209"/>
                  <a:gd name="T36" fmla="*/ 186 w 230"/>
                  <a:gd name="T37" fmla="*/ 165 h 209"/>
                  <a:gd name="T38" fmla="*/ 194 w 230"/>
                  <a:gd name="T39" fmla="*/ 148 h 209"/>
                  <a:gd name="T40" fmla="*/ 198 w 230"/>
                  <a:gd name="T41" fmla="*/ 130 h 209"/>
                  <a:gd name="T42" fmla="*/ 200 w 230"/>
                  <a:gd name="T43" fmla="*/ 110 h 209"/>
                  <a:gd name="T44" fmla="*/ 197 w 230"/>
                  <a:gd name="T45" fmla="*/ 82 h 209"/>
                  <a:gd name="T46" fmla="*/ 189 w 230"/>
                  <a:gd name="T47" fmla="*/ 58 h 209"/>
                  <a:gd name="T48" fmla="*/ 174 w 230"/>
                  <a:gd name="T49" fmla="*/ 37 h 209"/>
                  <a:gd name="T50" fmla="*/ 157 w 230"/>
                  <a:gd name="T51" fmla="*/ 22 h 209"/>
                  <a:gd name="T52" fmla="*/ 135 w 230"/>
                  <a:gd name="T53" fmla="*/ 13 h 209"/>
                  <a:gd name="T54" fmla="*/ 109 w 230"/>
                  <a:gd name="T55" fmla="*/ 9 h 209"/>
                  <a:gd name="T56" fmla="*/ 118 w 230"/>
                  <a:gd name="T57" fmla="*/ 0 h 209"/>
                  <a:gd name="T58" fmla="*/ 143 w 230"/>
                  <a:gd name="T59" fmla="*/ 3 h 209"/>
                  <a:gd name="T60" fmla="*/ 167 w 230"/>
                  <a:gd name="T61" fmla="*/ 10 h 209"/>
                  <a:gd name="T62" fmla="*/ 187 w 230"/>
                  <a:gd name="T63" fmla="*/ 21 h 209"/>
                  <a:gd name="T64" fmla="*/ 205 w 230"/>
                  <a:gd name="T65" fmla="*/ 37 h 209"/>
                  <a:gd name="T66" fmla="*/ 218 w 230"/>
                  <a:gd name="T67" fmla="*/ 55 h 209"/>
                  <a:gd name="T68" fmla="*/ 227 w 230"/>
                  <a:gd name="T69" fmla="*/ 76 h 209"/>
                  <a:gd name="T70" fmla="*/ 230 w 230"/>
                  <a:gd name="T71" fmla="*/ 99 h 209"/>
                  <a:gd name="T72" fmla="*/ 227 w 230"/>
                  <a:gd name="T73" fmla="*/ 126 h 209"/>
                  <a:gd name="T74" fmla="*/ 218 w 230"/>
                  <a:gd name="T75" fmla="*/ 150 h 209"/>
                  <a:gd name="T76" fmla="*/ 205 w 230"/>
                  <a:gd name="T77" fmla="*/ 170 h 209"/>
                  <a:gd name="T78" fmla="*/ 187 w 230"/>
                  <a:gd name="T79" fmla="*/ 186 h 209"/>
                  <a:gd name="T80" fmla="*/ 165 w 230"/>
                  <a:gd name="T81" fmla="*/ 198 h 209"/>
                  <a:gd name="T82" fmla="*/ 142 w 230"/>
                  <a:gd name="T83" fmla="*/ 207 h 209"/>
                  <a:gd name="T84" fmla="*/ 117 w 230"/>
                  <a:gd name="T85" fmla="*/ 209 h 209"/>
                  <a:gd name="T86" fmla="*/ 90 w 230"/>
                  <a:gd name="T87" fmla="*/ 207 h 209"/>
                  <a:gd name="T88" fmla="*/ 66 w 230"/>
                  <a:gd name="T89" fmla="*/ 200 h 209"/>
                  <a:gd name="T90" fmla="*/ 44 w 230"/>
                  <a:gd name="T91" fmla="*/ 189 h 209"/>
                  <a:gd name="T92" fmla="*/ 26 w 230"/>
                  <a:gd name="T93" fmla="*/ 174 h 209"/>
                  <a:gd name="T94" fmla="*/ 13 w 230"/>
                  <a:gd name="T95" fmla="*/ 156 h 209"/>
                  <a:gd name="T96" fmla="*/ 4 w 230"/>
                  <a:gd name="T97" fmla="*/ 134 h 209"/>
                  <a:gd name="T98" fmla="*/ 0 w 230"/>
                  <a:gd name="T99" fmla="*/ 109 h 209"/>
                  <a:gd name="T100" fmla="*/ 4 w 230"/>
                  <a:gd name="T101" fmla="*/ 84 h 209"/>
                  <a:gd name="T102" fmla="*/ 13 w 230"/>
                  <a:gd name="T103" fmla="*/ 60 h 209"/>
                  <a:gd name="T104" fmla="*/ 26 w 230"/>
                  <a:gd name="T105" fmla="*/ 40 h 209"/>
                  <a:gd name="T106" fmla="*/ 43 w 230"/>
                  <a:gd name="T107" fmla="*/ 24 h 209"/>
                  <a:gd name="T108" fmla="*/ 65 w 230"/>
                  <a:gd name="T109" fmla="*/ 11 h 209"/>
                  <a:gd name="T110" fmla="*/ 90 w 230"/>
                  <a:gd name="T111" fmla="*/ 4 h 209"/>
                  <a:gd name="T112" fmla="*/ 118 w 230"/>
                  <a:gd name="T11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30" h="209">
                    <a:moveTo>
                      <a:pt x="109" y="9"/>
                    </a:moveTo>
                    <a:lnTo>
                      <a:pt x="90" y="11"/>
                    </a:lnTo>
                    <a:lnTo>
                      <a:pt x="74" y="18"/>
                    </a:lnTo>
                    <a:lnTo>
                      <a:pt x="60" y="27"/>
                    </a:lnTo>
                    <a:lnTo>
                      <a:pt x="49" y="40"/>
                    </a:lnTo>
                    <a:lnTo>
                      <a:pt x="41" y="54"/>
                    </a:lnTo>
                    <a:lnTo>
                      <a:pt x="36" y="69"/>
                    </a:lnTo>
                    <a:lnTo>
                      <a:pt x="32" y="85"/>
                    </a:lnTo>
                    <a:lnTo>
                      <a:pt x="31" y="99"/>
                    </a:lnTo>
                    <a:lnTo>
                      <a:pt x="35" y="128"/>
                    </a:lnTo>
                    <a:lnTo>
                      <a:pt x="43" y="152"/>
                    </a:lnTo>
                    <a:lnTo>
                      <a:pt x="58" y="173"/>
                    </a:lnTo>
                    <a:lnTo>
                      <a:pt x="76" y="189"/>
                    </a:lnTo>
                    <a:lnTo>
                      <a:pt x="98" y="198"/>
                    </a:lnTo>
                    <a:lnTo>
                      <a:pt x="123" y="201"/>
                    </a:lnTo>
                    <a:lnTo>
                      <a:pt x="143" y="198"/>
                    </a:lnTo>
                    <a:lnTo>
                      <a:pt x="161" y="191"/>
                    </a:lnTo>
                    <a:lnTo>
                      <a:pt x="175" y="180"/>
                    </a:lnTo>
                    <a:lnTo>
                      <a:pt x="186" y="165"/>
                    </a:lnTo>
                    <a:lnTo>
                      <a:pt x="194" y="148"/>
                    </a:lnTo>
                    <a:lnTo>
                      <a:pt x="198" y="130"/>
                    </a:lnTo>
                    <a:lnTo>
                      <a:pt x="200" y="110"/>
                    </a:lnTo>
                    <a:lnTo>
                      <a:pt x="197" y="82"/>
                    </a:lnTo>
                    <a:lnTo>
                      <a:pt x="189" y="58"/>
                    </a:lnTo>
                    <a:lnTo>
                      <a:pt x="174" y="37"/>
                    </a:lnTo>
                    <a:lnTo>
                      <a:pt x="157" y="22"/>
                    </a:lnTo>
                    <a:lnTo>
                      <a:pt x="135" y="13"/>
                    </a:lnTo>
                    <a:lnTo>
                      <a:pt x="109" y="9"/>
                    </a:lnTo>
                    <a:close/>
                    <a:moveTo>
                      <a:pt x="118" y="0"/>
                    </a:moveTo>
                    <a:lnTo>
                      <a:pt x="143" y="3"/>
                    </a:lnTo>
                    <a:lnTo>
                      <a:pt x="167" y="10"/>
                    </a:lnTo>
                    <a:lnTo>
                      <a:pt x="187" y="21"/>
                    </a:lnTo>
                    <a:lnTo>
                      <a:pt x="205" y="37"/>
                    </a:lnTo>
                    <a:lnTo>
                      <a:pt x="218" y="55"/>
                    </a:lnTo>
                    <a:lnTo>
                      <a:pt x="227" y="76"/>
                    </a:lnTo>
                    <a:lnTo>
                      <a:pt x="230" y="99"/>
                    </a:lnTo>
                    <a:lnTo>
                      <a:pt x="227" y="126"/>
                    </a:lnTo>
                    <a:lnTo>
                      <a:pt x="218" y="150"/>
                    </a:lnTo>
                    <a:lnTo>
                      <a:pt x="205" y="170"/>
                    </a:lnTo>
                    <a:lnTo>
                      <a:pt x="187" y="186"/>
                    </a:lnTo>
                    <a:lnTo>
                      <a:pt x="165" y="198"/>
                    </a:lnTo>
                    <a:lnTo>
                      <a:pt x="142" y="207"/>
                    </a:lnTo>
                    <a:lnTo>
                      <a:pt x="117" y="209"/>
                    </a:lnTo>
                    <a:lnTo>
                      <a:pt x="90" y="207"/>
                    </a:lnTo>
                    <a:lnTo>
                      <a:pt x="66" y="200"/>
                    </a:lnTo>
                    <a:lnTo>
                      <a:pt x="44" y="189"/>
                    </a:lnTo>
                    <a:lnTo>
                      <a:pt x="26" y="174"/>
                    </a:lnTo>
                    <a:lnTo>
                      <a:pt x="13" y="156"/>
                    </a:lnTo>
                    <a:lnTo>
                      <a:pt x="4" y="134"/>
                    </a:lnTo>
                    <a:lnTo>
                      <a:pt x="0" y="109"/>
                    </a:lnTo>
                    <a:lnTo>
                      <a:pt x="4" y="84"/>
                    </a:lnTo>
                    <a:lnTo>
                      <a:pt x="13" y="60"/>
                    </a:lnTo>
                    <a:lnTo>
                      <a:pt x="26" y="40"/>
                    </a:lnTo>
                    <a:lnTo>
                      <a:pt x="43" y="24"/>
                    </a:lnTo>
                    <a:lnTo>
                      <a:pt x="65" y="11"/>
                    </a:lnTo>
                    <a:lnTo>
                      <a:pt x="90" y="4"/>
                    </a:lnTo>
                    <a:lnTo>
                      <a:pt x="118"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99" name="Freeform 54"/>
              <p:cNvSpPr>
                <a:spLocks noEditPoints="1"/>
              </p:cNvSpPr>
              <p:nvPr/>
            </p:nvSpPr>
            <p:spPr bwMode="auto">
              <a:xfrm>
                <a:off x="9678918" y="32754509"/>
                <a:ext cx="622444" cy="567843"/>
              </a:xfrm>
              <a:custGeom>
                <a:avLst/>
                <a:gdLst>
                  <a:gd name="T0" fmla="*/ 108 w 228"/>
                  <a:gd name="T1" fmla="*/ 9 h 209"/>
                  <a:gd name="T2" fmla="*/ 89 w 228"/>
                  <a:gd name="T3" fmla="*/ 11 h 209"/>
                  <a:gd name="T4" fmla="*/ 72 w 228"/>
                  <a:gd name="T5" fmla="*/ 18 h 209"/>
                  <a:gd name="T6" fmla="*/ 58 w 228"/>
                  <a:gd name="T7" fmla="*/ 27 h 209"/>
                  <a:gd name="T8" fmla="*/ 47 w 228"/>
                  <a:gd name="T9" fmla="*/ 40 h 209"/>
                  <a:gd name="T10" fmla="*/ 40 w 228"/>
                  <a:gd name="T11" fmla="*/ 54 h 209"/>
                  <a:gd name="T12" fmla="*/ 34 w 228"/>
                  <a:gd name="T13" fmla="*/ 69 h 209"/>
                  <a:gd name="T14" fmla="*/ 30 w 228"/>
                  <a:gd name="T15" fmla="*/ 85 h 209"/>
                  <a:gd name="T16" fmla="*/ 30 w 228"/>
                  <a:gd name="T17" fmla="*/ 99 h 209"/>
                  <a:gd name="T18" fmla="*/ 33 w 228"/>
                  <a:gd name="T19" fmla="*/ 128 h 209"/>
                  <a:gd name="T20" fmla="*/ 42 w 228"/>
                  <a:gd name="T21" fmla="*/ 152 h 209"/>
                  <a:gd name="T22" fmla="*/ 56 w 228"/>
                  <a:gd name="T23" fmla="*/ 173 h 209"/>
                  <a:gd name="T24" fmla="*/ 75 w 228"/>
                  <a:gd name="T25" fmla="*/ 189 h 209"/>
                  <a:gd name="T26" fmla="*/ 97 w 228"/>
                  <a:gd name="T27" fmla="*/ 198 h 209"/>
                  <a:gd name="T28" fmla="*/ 122 w 228"/>
                  <a:gd name="T29" fmla="*/ 201 h 209"/>
                  <a:gd name="T30" fmla="*/ 143 w 228"/>
                  <a:gd name="T31" fmla="*/ 198 h 209"/>
                  <a:gd name="T32" fmla="*/ 160 w 228"/>
                  <a:gd name="T33" fmla="*/ 191 h 209"/>
                  <a:gd name="T34" fmla="*/ 173 w 228"/>
                  <a:gd name="T35" fmla="*/ 180 h 209"/>
                  <a:gd name="T36" fmla="*/ 184 w 228"/>
                  <a:gd name="T37" fmla="*/ 165 h 209"/>
                  <a:gd name="T38" fmla="*/ 193 w 228"/>
                  <a:gd name="T39" fmla="*/ 148 h 209"/>
                  <a:gd name="T40" fmla="*/ 197 w 228"/>
                  <a:gd name="T41" fmla="*/ 130 h 209"/>
                  <a:gd name="T42" fmla="*/ 199 w 228"/>
                  <a:gd name="T43" fmla="*/ 110 h 209"/>
                  <a:gd name="T44" fmla="*/ 195 w 228"/>
                  <a:gd name="T45" fmla="*/ 82 h 209"/>
                  <a:gd name="T46" fmla="*/ 187 w 228"/>
                  <a:gd name="T47" fmla="*/ 58 h 209"/>
                  <a:gd name="T48" fmla="*/ 173 w 228"/>
                  <a:gd name="T49" fmla="*/ 37 h 209"/>
                  <a:gd name="T50" fmla="*/ 155 w 228"/>
                  <a:gd name="T51" fmla="*/ 22 h 209"/>
                  <a:gd name="T52" fmla="*/ 133 w 228"/>
                  <a:gd name="T53" fmla="*/ 13 h 209"/>
                  <a:gd name="T54" fmla="*/ 108 w 228"/>
                  <a:gd name="T55" fmla="*/ 9 h 209"/>
                  <a:gd name="T56" fmla="*/ 117 w 228"/>
                  <a:gd name="T57" fmla="*/ 0 h 209"/>
                  <a:gd name="T58" fmla="*/ 141 w 228"/>
                  <a:gd name="T59" fmla="*/ 3 h 209"/>
                  <a:gd name="T60" fmla="*/ 165 w 228"/>
                  <a:gd name="T61" fmla="*/ 10 h 209"/>
                  <a:gd name="T62" fmla="*/ 186 w 228"/>
                  <a:gd name="T63" fmla="*/ 21 h 209"/>
                  <a:gd name="T64" fmla="*/ 204 w 228"/>
                  <a:gd name="T65" fmla="*/ 37 h 209"/>
                  <a:gd name="T66" fmla="*/ 217 w 228"/>
                  <a:gd name="T67" fmla="*/ 55 h 209"/>
                  <a:gd name="T68" fmla="*/ 226 w 228"/>
                  <a:gd name="T69" fmla="*/ 76 h 209"/>
                  <a:gd name="T70" fmla="*/ 228 w 228"/>
                  <a:gd name="T71" fmla="*/ 99 h 209"/>
                  <a:gd name="T72" fmla="*/ 226 w 228"/>
                  <a:gd name="T73" fmla="*/ 126 h 209"/>
                  <a:gd name="T74" fmla="*/ 217 w 228"/>
                  <a:gd name="T75" fmla="*/ 150 h 209"/>
                  <a:gd name="T76" fmla="*/ 204 w 228"/>
                  <a:gd name="T77" fmla="*/ 170 h 209"/>
                  <a:gd name="T78" fmla="*/ 186 w 228"/>
                  <a:gd name="T79" fmla="*/ 186 h 209"/>
                  <a:gd name="T80" fmla="*/ 165 w 228"/>
                  <a:gd name="T81" fmla="*/ 198 h 209"/>
                  <a:gd name="T82" fmla="*/ 140 w 228"/>
                  <a:gd name="T83" fmla="*/ 207 h 209"/>
                  <a:gd name="T84" fmla="*/ 115 w 228"/>
                  <a:gd name="T85" fmla="*/ 209 h 209"/>
                  <a:gd name="T86" fmla="*/ 89 w 228"/>
                  <a:gd name="T87" fmla="*/ 207 h 209"/>
                  <a:gd name="T88" fmla="*/ 64 w 228"/>
                  <a:gd name="T89" fmla="*/ 200 h 209"/>
                  <a:gd name="T90" fmla="*/ 44 w 228"/>
                  <a:gd name="T91" fmla="*/ 189 h 209"/>
                  <a:gd name="T92" fmla="*/ 25 w 228"/>
                  <a:gd name="T93" fmla="*/ 174 h 209"/>
                  <a:gd name="T94" fmla="*/ 12 w 228"/>
                  <a:gd name="T95" fmla="*/ 156 h 209"/>
                  <a:gd name="T96" fmla="*/ 3 w 228"/>
                  <a:gd name="T97" fmla="*/ 134 h 209"/>
                  <a:gd name="T98" fmla="*/ 0 w 228"/>
                  <a:gd name="T99" fmla="*/ 109 h 209"/>
                  <a:gd name="T100" fmla="*/ 2 w 228"/>
                  <a:gd name="T101" fmla="*/ 84 h 209"/>
                  <a:gd name="T102" fmla="*/ 11 w 228"/>
                  <a:gd name="T103" fmla="*/ 60 h 209"/>
                  <a:gd name="T104" fmla="*/ 24 w 228"/>
                  <a:gd name="T105" fmla="*/ 40 h 209"/>
                  <a:gd name="T106" fmla="*/ 42 w 228"/>
                  <a:gd name="T107" fmla="*/ 24 h 209"/>
                  <a:gd name="T108" fmla="*/ 63 w 228"/>
                  <a:gd name="T109" fmla="*/ 11 h 209"/>
                  <a:gd name="T110" fmla="*/ 89 w 228"/>
                  <a:gd name="T111" fmla="*/ 4 h 209"/>
                  <a:gd name="T112" fmla="*/ 117 w 228"/>
                  <a:gd name="T11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8" h="209">
                    <a:moveTo>
                      <a:pt x="108" y="9"/>
                    </a:moveTo>
                    <a:lnTo>
                      <a:pt x="89" y="11"/>
                    </a:lnTo>
                    <a:lnTo>
                      <a:pt x="72" y="18"/>
                    </a:lnTo>
                    <a:lnTo>
                      <a:pt x="58" y="27"/>
                    </a:lnTo>
                    <a:lnTo>
                      <a:pt x="47" y="40"/>
                    </a:lnTo>
                    <a:lnTo>
                      <a:pt x="40" y="54"/>
                    </a:lnTo>
                    <a:lnTo>
                      <a:pt x="34" y="69"/>
                    </a:lnTo>
                    <a:lnTo>
                      <a:pt x="30" y="85"/>
                    </a:lnTo>
                    <a:lnTo>
                      <a:pt x="30" y="99"/>
                    </a:lnTo>
                    <a:lnTo>
                      <a:pt x="33" y="128"/>
                    </a:lnTo>
                    <a:lnTo>
                      <a:pt x="42" y="152"/>
                    </a:lnTo>
                    <a:lnTo>
                      <a:pt x="56" y="173"/>
                    </a:lnTo>
                    <a:lnTo>
                      <a:pt x="75" y="189"/>
                    </a:lnTo>
                    <a:lnTo>
                      <a:pt x="97" y="198"/>
                    </a:lnTo>
                    <a:lnTo>
                      <a:pt x="122" y="201"/>
                    </a:lnTo>
                    <a:lnTo>
                      <a:pt x="143" y="198"/>
                    </a:lnTo>
                    <a:lnTo>
                      <a:pt x="160" y="191"/>
                    </a:lnTo>
                    <a:lnTo>
                      <a:pt x="173" y="180"/>
                    </a:lnTo>
                    <a:lnTo>
                      <a:pt x="184" y="165"/>
                    </a:lnTo>
                    <a:lnTo>
                      <a:pt x="193" y="148"/>
                    </a:lnTo>
                    <a:lnTo>
                      <a:pt x="197" y="130"/>
                    </a:lnTo>
                    <a:lnTo>
                      <a:pt x="199" y="110"/>
                    </a:lnTo>
                    <a:lnTo>
                      <a:pt x="195" y="82"/>
                    </a:lnTo>
                    <a:lnTo>
                      <a:pt x="187" y="58"/>
                    </a:lnTo>
                    <a:lnTo>
                      <a:pt x="173" y="37"/>
                    </a:lnTo>
                    <a:lnTo>
                      <a:pt x="155" y="22"/>
                    </a:lnTo>
                    <a:lnTo>
                      <a:pt x="133" y="13"/>
                    </a:lnTo>
                    <a:lnTo>
                      <a:pt x="108" y="9"/>
                    </a:lnTo>
                    <a:close/>
                    <a:moveTo>
                      <a:pt x="117" y="0"/>
                    </a:moveTo>
                    <a:lnTo>
                      <a:pt x="141" y="3"/>
                    </a:lnTo>
                    <a:lnTo>
                      <a:pt x="165" y="10"/>
                    </a:lnTo>
                    <a:lnTo>
                      <a:pt x="186" y="21"/>
                    </a:lnTo>
                    <a:lnTo>
                      <a:pt x="204" y="37"/>
                    </a:lnTo>
                    <a:lnTo>
                      <a:pt x="217" y="55"/>
                    </a:lnTo>
                    <a:lnTo>
                      <a:pt x="226" y="76"/>
                    </a:lnTo>
                    <a:lnTo>
                      <a:pt x="228" y="99"/>
                    </a:lnTo>
                    <a:lnTo>
                      <a:pt x="226" y="126"/>
                    </a:lnTo>
                    <a:lnTo>
                      <a:pt x="217" y="150"/>
                    </a:lnTo>
                    <a:lnTo>
                      <a:pt x="204" y="170"/>
                    </a:lnTo>
                    <a:lnTo>
                      <a:pt x="186" y="186"/>
                    </a:lnTo>
                    <a:lnTo>
                      <a:pt x="165" y="198"/>
                    </a:lnTo>
                    <a:lnTo>
                      <a:pt x="140" y="207"/>
                    </a:lnTo>
                    <a:lnTo>
                      <a:pt x="115" y="209"/>
                    </a:lnTo>
                    <a:lnTo>
                      <a:pt x="89" y="207"/>
                    </a:lnTo>
                    <a:lnTo>
                      <a:pt x="64" y="200"/>
                    </a:lnTo>
                    <a:lnTo>
                      <a:pt x="44" y="189"/>
                    </a:lnTo>
                    <a:lnTo>
                      <a:pt x="25" y="174"/>
                    </a:lnTo>
                    <a:lnTo>
                      <a:pt x="12" y="156"/>
                    </a:lnTo>
                    <a:lnTo>
                      <a:pt x="3" y="134"/>
                    </a:lnTo>
                    <a:lnTo>
                      <a:pt x="0" y="109"/>
                    </a:lnTo>
                    <a:lnTo>
                      <a:pt x="2" y="84"/>
                    </a:lnTo>
                    <a:lnTo>
                      <a:pt x="11" y="60"/>
                    </a:lnTo>
                    <a:lnTo>
                      <a:pt x="24" y="40"/>
                    </a:lnTo>
                    <a:lnTo>
                      <a:pt x="42" y="24"/>
                    </a:lnTo>
                    <a:lnTo>
                      <a:pt x="63" y="11"/>
                    </a:lnTo>
                    <a:lnTo>
                      <a:pt x="89" y="4"/>
                    </a:lnTo>
                    <a:lnTo>
                      <a:pt x="11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0" name="Freeform 55"/>
              <p:cNvSpPr>
                <a:spLocks/>
              </p:cNvSpPr>
              <p:nvPr/>
            </p:nvSpPr>
            <p:spPr bwMode="auto">
              <a:xfrm>
                <a:off x="10481545" y="32765430"/>
                <a:ext cx="453184" cy="546003"/>
              </a:xfrm>
              <a:custGeom>
                <a:avLst/>
                <a:gdLst>
                  <a:gd name="T0" fmla="*/ 1 w 168"/>
                  <a:gd name="T1" fmla="*/ 0 h 200"/>
                  <a:gd name="T2" fmla="*/ 96 w 168"/>
                  <a:gd name="T3" fmla="*/ 0 h 200"/>
                  <a:gd name="T4" fmla="*/ 96 w 168"/>
                  <a:gd name="T5" fmla="*/ 6 h 200"/>
                  <a:gd name="T6" fmla="*/ 85 w 168"/>
                  <a:gd name="T7" fmla="*/ 6 h 200"/>
                  <a:gd name="T8" fmla="*/ 71 w 168"/>
                  <a:gd name="T9" fmla="*/ 8 h 200"/>
                  <a:gd name="T10" fmla="*/ 63 w 168"/>
                  <a:gd name="T11" fmla="*/ 10 h 200"/>
                  <a:gd name="T12" fmla="*/ 59 w 168"/>
                  <a:gd name="T13" fmla="*/ 17 h 200"/>
                  <a:gd name="T14" fmla="*/ 58 w 168"/>
                  <a:gd name="T15" fmla="*/ 28 h 200"/>
                  <a:gd name="T16" fmla="*/ 58 w 168"/>
                  <a:gd name="T17" fmla="*/ 176 h 200"/>
                  <a:gd name="T18" fmla="*/ 59 w 168"/>
                  <a:gd name="T19" fmla="*/ 180 h 200"/>
                  <a:gd name="T20" fmla="*/ 60 w 168"/>
                  <a:gd name="T21" fmla="*/ 184 h 200"/>
                  <a:gd name="T22" fmla="*/ 63 w 168"/>
                  <a:gd name="T23" fmla="*/ 186 h 200"/>
                  <a:gd name="T24" fmla="*/ 66 w 168"/>
                  <a:gd name="T25" fmla="*/ 187 h 200"/>
                  <a:gd name="T26" fmla="*/ 71 w 168"/>
                  <a:gd name="T27" fmla="*/ 187 h 200"/>
                  <a:gd name="T28" fmla="*/ 118 w 168"/>
                  <a:gd name="T29" fmla="*/ 187 h 200"/>
                  <a:gd name="T30" fmla="*/ 127 w 168"/>
                  <a:gd name="T31" fmla="*/ 186 h 200"/>
                  <a:gd name="T32" fmla="*/ 136 w 168"/>
                  <a:gd name="T33" fmla="*/ 184 h 200"/>
                  <a:gd name="T34" fmla="*/ 143 w 168"/>
                  <a:gd name="T35" fmla="*/ 178 h 200"/>
                  <a:gd name="T36" fmla="*/ 152 w 168"/>
                  <a:gd name="T37" fmla="*/ 167 h 200"/>
                  <a:gd name="T38" fmla="*/ 162 w 168"/>
                  <a:gd name="T39" fmla="*/ 153 h 200"/>
                  <a:gd name="T40" fmla="*/ 168 w 168"/>
                  <a:gd name="T41" fmla="*/ 153 h 200"/>
                  <a:gd name="T42" fmla="*/ 143 w 168"/>
                  <a:gd name="T43" fmla="*/ 200 h 200"/>
                  <a:gd name="T44" fmla="*/ 0 w 168"/>
                  <a:gd name="T45" fmla="*/ 200 h 200"/>
                  <a:gd name="T46" fmla="*/ 0 w 168"/>
                  <a:gd name="T47" fmla="*/ 193 h 200"/>
                  <a:gd name="T48" fmla="*/ 11 w 168"/>
                  <a:gd name="T49" fmla="*/ 193 h 200"/>
                  <a:gd name="T50" fmla="*/ 21 w 168"/>
                  <a:gd name="T51" fmla="*/ 192 h 200"/>
                  <a:gd name="T52" fmla="*/ 27 w 168"/>
                  <a:gd name="T53" fmla="*/ 189 h 200"/>
                  <a:gd name="T54" fmla="*/ 31 w 168"/>
                  <a:gd name="T55" fmla="*/ 182 h 200"/>
                  <a:gd name="T56" fmla="*/ 31 w 168"/>
                  <a:gd name="T57" fmla="*/ 173 h 200"/>
                  <a:gd name="T58" fmla="*/ 31 w 168"/>
                  <a:gd name="T59" fmla="*/ 31 h 200"/>
                  <a:gd name="T60" fmla="*/ 31 w 168"/>
                  <a:gd name="T61" fmla="*/ 20 h 200"/>
                  <a:gd name="T62" fmla="*/ 26 w 168"/>
                  <a:gd name="T63" fmla="*/ 13 h 200"/>
                  <a:gd name="T64" fmla="*/ 19 w 168"/>
                  <a:gd name="T65" fmla="*/ 8 h 200"/>
                  <a:gd name="T66" fmla="*/ 6 w 168"/>
                  <a:gd name="T67" fmla="*/ 6 h 200"/>
                  <a:gd name="T68" fmla="*/ 1 w 168"/>
                  <a:gd name="T69" fmla="*/ 6 h 200"/>
                  <a:gd name="T70" fmla="*/ 1 w 168"/>
                  <a:gd name="T7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8" h="200">
                    <a:moveTo>
                      <a:pt x="1" y="0"/>
                    </a:moveTo>
                    <a:lnTo>
                      <a:pt x="96" y="0"/>
                    </a:lnTo>
                    <a:lnTo>
                      <a:pt x="96" y="6"/>
                    </a:lnTo>
                    <a:lnTo>
                      <a:pt x="85" y="6"/>
                    </a:lnTo>
                    <a:lnTo>
                      <a:pt x="71" y="8"/>
                    </a:lnTo>
                    <a:lnTo>
                      <a:pt x="63" y="10"/>
                    </a:lnTo>
                    <a:lnTo>
                      <a:pt x="59" y="17"/>
                    </a:lnTo>
                    <a:lnTo>
                      <a:pt x="58" y="28"/>
                    </a:lnTo>
                    <a:lnTo>
                      <a:pt x="58" y="176"/>
                    </a:lnTo>
                    <a:lnTo>
                      <a:pt x="59" y="180"/>
                    </a:lnTo>
                    <a:lnTo>
                      <a:pt x="60" y="184"/>
                    </a:lnTo>
                    <a:lnTo>
                      <a:pt x="63" y="186"/>
                    </a:lnTo>
                    <a:lnTo>
                      <a:pt x="66" y="187"/>
                    </a:lnTo>
                    <a:lnTo>
                      <a:pt x="71" y="187"/>
                    </a:lnTo>
                    <a:lnTo>
                      <a:pt x="118" y="187"/>
                    </a:lnTo>
                    <a:lnTo>
                      <a:pt x="127" y="186"/>
                    </a:lnTo>
                    <a:lnTo>
                      <a:pt x="136" y="184"/>
                    </a:lnTo>
                    <a:lnTo>
                      <a:pt x="143" y="178"/>
                    </a:lnTo>
                    <a:lnTo>
                      <a:pt x="152" y="167"/>
                    </a:lnTo>
                    <a:lnTo>
                      <a:pt x="162" y="153"/>
                    </a:lnTo>
                    <a:lnTo>
                      <a:pt x="168" y="153"/>
                    </a:lnTo>
                    <a:lnTo>
                      <a:pt x="143" y="200"/>
                    </a:lnTo>
                    <a:lnTo>
                      <a:pt x="0" y="200"/>
                    </a:lnTo>
                    <a:lnTo>
                      <a:pt x="0" y="193"/>
                    </a:lnTo>
                    <a:lnTo>
                      <a:pt x="11" y="193"/>
                    </a:lnTo>
                    <a:lnTo>
                      <a:pt x="21" y="192"/>
                    </a:lnTo>
                    <a:lnTo>
                      <a:pt x="27" y="189"/>
                    </a:lnTo>
                    <a:lnTo>
                      <a:pt x="31" y="182"/>
                    </a:lnTo>
                    <a:lnTo>
                      <a:pt x="31" y="173"/>
                    </a:lnTo>
                    <a:lnTo>
                      <a:pt x="31" y="31"/>
                    </a:lnTo>
                    <a:lnTo>
                      <a:pt x="31" y="20"/>
                    </a:lnTo>
                    <a:lnTo>
                      <a:pt x="26" y="13"/>
                    </a:lnTo>
                    <a:lnTo>
                      <a:pt x="19" y="8"/>
                    </a:lnTo>
                    <a:lnTo>
                      <a:pt x="6" y="6"/>
                    </a:lnTo>
                    <a:lnTo>
                      <a:pt x="1" y="6"/>
                    </a:lnTo>
                    <a:lnTo>
                      <a:pt x="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1" name="Freeform 56"/>
              <p:cNvSpPr>
                <a:spLocks noEditPoints="1"/>
              </p:cNvSpPr>
              <p:nvPr/>
            </p:nvSpPr>
            <p:spPr bwMode="auto">
              <a:xfrm>
                <a:off x="11458889" y="32754509"/>
                <a:ext cx="627906" cy="567843"/>
              </a:xfrm>
              <a:custGeom>
                <a:avLst/>
                <a:gdLst>
                  <a:gd name="T0" fmla="*/ 109 w 229"/>
                  <a:gd name="T1" fmla="*/ 9 h 209"/>
                  <a:gd name="T2" fmla="*/ 89 w 229"/>
                  <a:gd name="T3" fmla="*/ 11 h 209"/>
                  <a:gd name="T4" fmla="*/ 72 w 229"/>
                  <a:gd name="T5" fmla="*/ 18 h 209"/>
                  <a:gd name="T6" fmla="*/ 59 w 229"/>
                  <a:gd name="T7" fmla="*/ 27 h 209"/>
                  <a:gd name="T8" fmla="*/ 49 w 229"/>
                  <a:gd name="T9" fmla="*/ 40 h 209"/>
                  <a:gd name="T10" fmla="*/ 40 w 229"/>
                  <a:gd name="T11" fmla="*/ 54 h 209"/>
                  <a:gd name="T12" fmla="*/ 34 w 229"/>
                  <a:gd name="T13" fmla="*/ 69 h 209"/>
                  <a:gd name="T14" fmla="*/ 30 w 229"/>
                  <a:gd name="T15" fmla="*/ 85 h 209"/>
                  <a:gd name="T16" fmla="*/ 30 w 229"/>
                  <a:gd name="T17" fmla="*/ 99 h 209"/>
                  <a:gd name="T18" fmla="*/ 33 w 229"/>
                  <a:gd name="T19" fmla="*/ 128 h 209"/>
                  <a:gd name="T20" fmla="*/ 43 w 229"/>
                  <a:gd name="T21" fmla="*/ 152 h 209"/>
                  <a:gd name="T22" fmla="*/ 56 w 229"/>
                  <a:gd name="T23" fmla="*/ 173 h 209"/>
                  <a:gd name="T24" fmla="*/ 76 w 229"/>
                  <a:gd name="T25" fmla="*/ 189 h 209"/>
                  <a:gd name="T26" fmla="*/ 98 w 229"/>
                  <a:gd name="T27" fmla="*/ 198 h 209"/>
                  <a:gd name="T28" fmla="*/ 122 w 229"/>
                  <a:gd name="T29" fmla="*/ 201 h 209"/>
                  <a:gd name="T30" fmla="*/ 143 w 229"/>
                  <a:gd name="T31" fmla="*/ 198 h 209"/>
                  <a:gd name="T32" fmla="*/ 160 w 229"/>
                  <a:gd name="T33" fmla="*/ 191 h 209"/>
                  <a:gd name="T34" fmla="*/ 174 w 229"/>
                  <a:gd name="T35" fmla="*/ 180 h 209"/>
                  <a:gd name="T36" fmla="*/ 185 w 229"/>
                  <a:gd name="T37" fmla="*/ 165 h 209"/>
                  <a:gd name="T38" fmla="*/ 193 w 229"/>
                  <a:gd name="T39" fmla="*/ 148 h 209"/>
                  <a:gd name="T40" fmla="*/ 197 w 229"/>
                  <a:gd name="T41" fmla="*/ 130 h 209"/>
                  <a:gd name="T42" fmla="*/ 199 w 229"/>
                  <a:gd name="T43" fmla="*/ 110 h 209"/>
                  <a:gd name="T44" fmla="*/ 196 w 229"/>
                  <a:gd name="T45" fmla="*/ 82 h 209"/>
                  <a:gd name="T46" fmla="*/ 187 w 229"/>
                  <a:gd name="T47" fmla="*/ 58 h 209"/>
                  <a:gd name="T48" fmla="*/ 174 w 229"/>
                  <a:gd name="T49" fmla="*/ 37 h 209"/>
                  <a:gd name="T50" fmla="*/ 155 w 229"/>
                  <a:gd name="T51" fmla="*/ 22 h 209"/>
                  <a:gd name="T52" fmla="*/ 133 w 229"/>
                  <a:gd name="T53" fmla="*/ 13 h 209"/>
                  <a:gd name="T54" fmla="*/ 109 w 229"/>
                  <a:gd name="T55" fmla="*/ 9 h 209"/>
                  <a:gd name="T56" fmla="*/ 117 w 229"/>
                  <a:gd name="T57" fmla="*/ 0 h 209"/>
                  <a:gd name="T58" fmla="*/ 142 w 229"/>
                  <a:gd name="T59" fmla="*/ 3 h 209"/>
                  <a:gd name="T60" fmla="*/ 165 w 229"/>
                  <a:gd name="T61" fmla="*/ 10 h 209"/>
                  <a:gd name="T62" fmla="*/ 186 w 229"/>
                  <a:gd name="T63" fmla="*/ 21 h 209"/>
                  <a:gd name="T64" fmla="*/ 204 w 229"/>
                  <a:gd name="T65" fmla="*/ 37 h 209"/>
                  <a:gd name="T66" fmla="*/ 218 w 229"/>
                  <a:gd name="T67" fmla="*/ 55 h 209"/>
                  <a:gd name="T68" fmla="*/ 226 w 229"/>
                  <a:gd name="T69" fmla="*/ 76 h 209"/>
                  <a:gd name="T70" fmla="*/ 229 w 229"/>
                  <a:gd name="T71" fmla="*/ 99 h 209"/>
                  <a:gd name="T72" fmla="*/ 226 w 229"/>
                  <a:gd name="T73" fmla="*/ 126 h 209"/>
                  <a:gd name="T74" fmla="*/ 218 w 229"/>
                  <a:gd name="T75" fmla="*/ 150 h 209"/>
                  <a:gd name="T76" fmla="*/ 204 w 229"/>
                  <a:gd name="T77" fmla="*/ 170 h 209"/>
                  <a:gd name="T78" fmla="*/ 186 w 229"/>
                  <a:gd name="T79" fmla="*/ 186 h 209"/>
                  <a:gd name="T80" fmla="*/ 165 w 229"/>
                  <a:gd name="T81" fmla="*/ 198 h 209"/>
                  <a:gd name="T82" fmla="*/ 141 w 229"/>
                  <a:gd name="T83" fmla="*/ 207 h 209"/>
                  <a:gd name="T84" fmla="*/ 115 w 229"/>
                  <a:gd name="T85" fmla="*/ 209 h 209"/>
                  <a:gd name="T86" fmla="*/ 89 w 229"/>
                  <a:gd name="T87" fmla="*/ 207 h 209"/>
                  <a:gd name="T88" fmla="*/ 65 w 229"/>
                  <a:gd name="T89" fmla="*/ 200 h 209"/>
                  <a:gd name="T90" fmla="*/ 44 w 229"/>
                  <a:gd name="T91" fmla="*/ 189 h 209"/>
                  <a:gd name="T92" fmla="*/ 26 w 229"/>
                  <a:gd name="T93" fmla="*/ 174 h 209"/>
                  <a:gd name="T94" fmla="*/ 12 w 229"/>
                  <a:gd name="T95" fmla="*/ 156 h 209"/>
                  <a:gd name="T96" fmla="*/ 4 w 229"/>
                  <a:gd name="T97" fmla="*/ 134 h 209"/>
                  <a:gd name="T98" fmla="*/ 0 w 229"/>
                  <a:gd name="T99" fmla="*/ 109 h 209"/>
                  <a:gd name="T100" fmla="*/ 2 w 229"/>
                  <a:gd name="T101" fmla="*/ 84 h 209"/>
                  <a:gd name="T102" fmla="*/ 11 w 229"/>
                  <a:gd name="T103" fmla="*/ 60 h 209"/>
                  <a:gd name="T104" fmla="*/ 24 w 229"/>
                  <a:gd name="T105" fmla="*/ 40 h 209"/>
                  <a:gd name="T106" fmla="*/ 43 w 229"/>
                  <a:gd name="T107" fmla="*/ 24 h 209"/>
                  <a:gd name="T108" fmla="*/ 64 w 229"/>
                  <a:gd name="T109" fmla="*/ 11 h 209"/>
                  <a:gd name="T110" fmla="*/ 89 w 229"/>
                  <a:gd name="T111" fmla="*/ 4 h 209"/>
                  <a:gd name="T112" fmla="*/ 117 w 229"/>
                  <a:gd name="T11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 h="209">
                    <a:moveTo>
                      <a:pt x="109" y="9"/>
                    </a:moveTo>
                    <a:lnTo>
                      <a:pt x="89" y="11"/>
                    </a:lnTo>
                    <a:lnTo>
                      <a:pt x="72" y="18"/>
                    </a:lnTo>
                    <a:lnTo>
                      <a:pt x="59" y="27"/>
                    </a:lnTo>
                    <a:lnTo>
                      <a:pt x="49" y="40"/>
                    </a:lnTo>
                    <a:lnTo>
                      <a:pt x="40" y="54"/>
                    </a:lnTo>
                    <a:lnTo>
                      <a:pt x="34" y="69"/>
                    </a:lnTo>
                    <a:lnTo>
                      <a:pt x="30" y="85"/>
                    </a:lnTo>
                    <a:lnTo>
                      <a:pt x="30" y="99"/>
                    </a:lnTo>
                    <a:lnTo>
                      <a:pt x="33" y="128"/>
                    </a:lnTo>
                    <a:lnTo>
                      <a:pt x="43" y="152"/>
                    </a:lnTo>
                    <a:lnTo>
                      <a:pt x="56" y="173"/>
                    </a:lnTo>
                    <a:lnTo>
                      <a:pt x="76" y="189"/>
                    </a:lnTo>
                    <a:lnTo>
                      <a:pt x="98" y="198"/>
                    </a:lnTo>
                    <a:lnTo>
                      <a:pt x="122" y="201"/>
                    </a:lnTo>
                    <a:lnTo>
                      <a:pt x="143" y="198"/>
                    </a:lnTo>
                    <a:lnTo>
                      <a:pt x="160" y="191"/>
                    </a:lnTo>
                    <a:lnTo>
                      <a:pt x="174" y="180"/>
                    </a:lnTo>
                    <a:lnTo>
                      <a:pt x="185" y="165"/>
                    </a:lnTo>
                    <a:lnTo>
                      <a:pt x="193" y="148"/>
                    </a:lnTo>
                    <a:lnTo>
                      <a:pt x="197" y="130"/>
                    </a:lnTo>
                    <a:lnTo>
                      <a:pt x="199" y="110"/>
                    </a:lnTo>
                    <a:lnTo>
                      <a:pt x="196" y="82"/>
                    </a:lnTo>
                    <a:lnTo>
                      <a:pt x="187" y="58"/>
                    </a:lnTo>
                    <a:lnTo>
                      <a:pt x="174" y="37"/>
                    </a:lnTo>
                    <a:lnTo>
                      <a:pt x="155" y="22"/>
                    </a:lnTo>
                    <a:lnTo>
                      <a:pt x="133" y="13"/>
                    </a:lnTo>
                    <a:lnTo>
                      <a:pt x="109" y="9"/>
                    </a:lnTo>
                    <a:close/>
                    <a:moveTo>
                      <a:pt x="117" y="0"/>
                    </a:moveTo>
                    <a:lnTo>
                      <a:pt x="142" y="3"/>
                    </a:lnTo>
                    <a:lnTo>
                      <a:pt x="165" y="10"/>
                    </a:lnTo>
                    <a:lnTo>
                      <a:pt x="186" y="21"/>
                    </a:lnTo>
                    <a:lnTo>
                      <a:pt x="204" y="37"/>
                    </a:lnTo>
                    <a:lnTo>
                      <a:pt x="218" y="55"/>
                    </a:lnTo>
                    <a:lnTo>
                      <a:pt x="226" y="76"/>
                    </a:lnTo>
                    <a:lnTo>
                      <a:pt x="229" y="99"/>
                    </a:lnTo>
                    <a:lnTo>
                      <a:pt x="226" y="126"/>
                    </a:lnTo>
                    <a:lnTo>
                      <a:pt x="218" y="150"/>
                    </a:lnTo>
                    <a:lnTo>
                      <a:pt x="204" y="170"/>
                    </a:lnTo>
                    <a:lnTo>
                      <a:pt x="186" y="186"/>
                    </a:lnTo>
                    <a:lnTo>
                      <a:pt x="165" y="198"/>
                    </a:lnTo>
                    <a:lnTo>
                      <a:pt x="141" y="207"/>
                    </a:lnTo>
                    <a:lnTo>
                      <a:pt x="115" y="209"/>
                    </a:lnTo>
                    <a:lnTo>
                      <a:pt x="89" y="207"/>
                    </a:lnTo>
                    <a:lnTo>
                      <a:pt x="65" y="200"/>
                    </a:lnTo>
                    <a:lnTo>
                      <a:pt x="44" y="189"/>
                    </a:lnTo>
                    <a:lnTo>
                      <a:pt x="26" y="174"/>
                    </a:lnTo>
                    <a:lnTo>
                      <a:pt x="12" y="156"/>
                    </a:lnTo>
                    <a:lnTo>
                      <a:pt x="4" y="134"/>
                    </a:lnTo>
                    <a:lnTo>
                      <a:pt x="0" y="109"/>
                    </a:lnTo>
                    <a:lnTo>
                      <a:pt x="2" y="84"/>
                    </a:lnTo>
                    <a:lnTo>
                      <a:pt x="11" y="60"/>
                    </a:lnTo>
                    <a:lnTo>
                      <a:pt x="24" y="40"/>
                    </a:lnTo>
                    <a:lnTo>
                      <a:pt x="43" y="24"/>
                    </a:lnTo>
                    <a:lnTo>
                      <a:pt x="64" y="11"/>
                    </a:lnTo>
                    <a:lnTo>
                      <a:pt x="89" y="4"/>
                    </a:lnTo>
                    <a:lnTo>
                      <a:pt x="11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2" name="Freeform 57"/>
              <p:cNvSpPr>
                <a:spLocks/>
              </p:cNvSpPr>
              <p:nvPr/>
            </p:nvSpPr>
            <p:spPr bwMode="auto">
              <a:xfrm>
                <a:off x="12288814" y="32765430"/>
                <a:ext cx="382202" cy="546003"/>
              </a:xfrm>
              <a:custGeom>
                <a:avLst/>
                <a:gdLst>
                  <a:gd name="T0" fmla="*/ 0 w 142"/>
                  <a:gd name="T1" fmla="*/ 0 h 200"/>
                  <a:gd name="T2" fmla="*/ 142 w 142"/>
                  <a:gd name="T3" fmla="*/ 0 h 200"/>
                  <a:gd name="T4" fmla="*/ 142 w 142"/>
                  <a:gd name="T5" fmla="*/ 38 h 200"/>
                  <a:gd name="T6" fmla="*/ 137 w 142"/>
                  <a:gd name="T7" fmla="*/ 38 h 200"/>
                  <a:gd name="T8" fmla="*/ 136 w 142"/>
                  <a:gd name="T9" fmla="*/ 26 h 200"/>
                  <a:gd name="T10" fmla="*/ 131 w 142"/>
                  <a:gd name="T11" fmla="*/ 19 h 200"/>
                  <a:gd name="T12" fmla="*/ 124 w 142"/>
                  <a:gd name="T13" fmla="*/ 14 h 200"/>
                  <a:gd name="T14" fmla="*/ 110 w 142"/>
                  <a:gd name="T15" fmla="*/ 13 h 200"/>
                  <a:gd name="T16" fmla="*/ 50 w 142"/>
                  <a:gd name="T17" fmla="*/ 13 h 200"/>
                  <a:gd name="T18" fmla="*/ 50 w 142"/>
                  <a:gd name="T19" fmla="*/ 87 h 200"/>
                  <a:gd name="T20" fmla="*/ 113 w 142"/>
                  <a:gd name="T21" fmla="*/ 87 h 200"/>
                  <a:gd name="T22" fmla="*/ 122 w 142"/>
                  <a:gd name="T23" fmla="*/ 85 h 200"/>
                  <a:gd name="T24" fmla="*/ 129 w 142"/>
                  <a:gd name="T25" fmla="*/ 79 h 200"/>
                  <a:gd name="T26" fmla="*/ 132 w 142"/>
                  <a:gd name="T27" fmla="*/ 66 h 200"/>
                  <a:gd name="T28" fmla="*/ 137 w 142"/>
                  <a:gd name="T29" fmla="*/ 66 h 200"/>
                  <a:gd name="T30" fmla="*/ 137 w 142"/>
                  <a:gd name="T31" fmla="*/ 123 h 200"/>
                  <a:gd name="T32" fmla="*/ 132 w 142"/>
                  <a:gd name="T33" fmla="*/ 123 h 200"/>
                  <a:gd name="T34" fmla="*/ 130 w 142"/>
                  <a:gd name="T35" fmla="*/ 112 h 200"/>
                  <a:gd name="T36" fmla="*/ 126 w 142"/>
                  <a:gd name="T37" fmla="*/ 104 h 200"/>
                  <a:gd name="T38" fmla="*/ 119 w 142"/>
                  <a:gd name="T39" fmla="*/ 99 h 200"/>
                  <a:gd name="T40" fmla="*/ 109 w 142"/>
                  <a:gd name="T41" fmla="*/ 98 h 200"/>
                  <a:gd name="T42" fmla="*/ 50 w 142"/>
                  <a:gd name="T43" fmla="*/ 98 h 200"/>
                  <a:gd name="T44" fmla="*/ 50 w 142"/>
                  <a:gd name="T45" fmla="*/ 169 h 200"/>
                  <a:gd name="T46" fmla="*/ 50 w 142"/>
                  <a:gd name="T47" fmla="*/ 178 h 200"/>
                  <a:gd name="T48" fmla="*/ 53 w 142"/>
                  <a:gd name="T49" fmla="*/ 185 h 200"/>
                  <a:gd name="T50" fmla="*/ 58 w 142"/>
                  <a:gd name="T51" fmla="*/ 190 h 200"/>
                  <a:gd name="T52" fmla="*/ 66 w 142"/>
                  <a:gd name="T53" fmla="*/ 192 h 200"/>
                  <a:gd name="T54" fmla="*/ 77 w 142"/>
                  <a:gd name="T55" fmla="*/ 193 h 200"/>
                  <a:gd name="T56" fmla="*/ 77 w 142"/>
                  <a:gd name="T57" fmla="*/ 200 h 200"/>
                  <a:gd name="T58" fmla="*/ 0 w 142"/>
                  <a:gd name="T59" fmla="*/ 200 h 200"/>
                  <a:gd name="T60" fmla="*/ 0 w 142"/>
                  <a:gd name="T61" fmla="*/ 193 h 200"/>
                  <a:gd name="T62" fmla="*/ 12 w 142"/>
                  <a:gd name="T63" fmla="*/ 191 h 200"/>
                  <a:gd name="T64" fmla="*/ 20 w 142"/>
                  <a:gd name="T65" fmla="*/ 186 h 200"/>
                  <a:gd name="T66" fmla="*/ 22 w 142"/>
                  <a:gd name="T67" fmla="*/ 178 h 200"/>
                  <a:gd name="T68" fmla="*/ 23 w 142"/>
                  <a:gd name="T69" fmla="*/ 162 h 200"/>
                  <a:gd name="T70" fmla="*/ 23 w 142"/>
                  <a:gd name="T71" fmla="*/ 37 h 200"/>
                  <a:gd name="T72" fmla="*/ 23 w 142"/>
                  <a:gd name="T73" fmla="*/ 26 h 200"/>
                  <a:gd name="T74" fmla="*/ 21 w 142"/>
                  <a:gd name="T75" fmla="*/ 17 h 200"/>
                  <a:gd name="T76" fmla="*/ 17 w 142"/>
                  <a:gd name="T77" fmla="*/ 11 h 200"/>
                  <a:gd name="T78" fmla="*/ 11 w 142"/>
                  <a:gd name="T79" fmla="*/ 8 h 200"/>
                  <a:gd name="T80" fmla="*/ 0 w 142"/>
                  <a:gd name="T81" fmla="*/ 6 h 200"/>
                  <a:gd name="T82" fmla="*/ 0 w 142"/>
                  <a:gd name="T8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2" h="200">
                    <a:moveTo>
                      <a:pt x="0" y="0"/>
                    </a:moveTo>
                    <a:lnTo>
                      <a:pt x="142" y="0"/>
                    </a:lnTo>
                    <a:lnTo>
                      <a:pt x="142" y="38"/>
                    </a:lnTo>
                    <a:lnTo>
                      <a:pt x="137" y="38"/>
                    </a:lnTo>
                    <a:lnTo>
                      <a:pt x="136" y="26"/>
                    </a:lnTo>
                    <a:lnTo>
                      <a:pt x="131" y="19"/>
                    </a:lnTo>
                    <a:lnTo>
                      <a:pt x="124" y="14"/>
                    </a:lnTo>
                    <a:lnTo>
                      <a:pt x="110" y="13"/>
                    </a:lnTo>
                    <a:lnTo>
                      <a:pt x="50" y="13"/>
                    </a:lnTo>
                    <a:lnTo>
                      <a:pt x="50" y="87"/>
                    </a:lnTo>
                    <a:lnTo>
                      <a:pt x="113" y="87"/>
                    </a:lnTo>
                    <a:lnTo>
                      <a:pt x="122" y="85"/>
                    </a:lnTo>
                    <a:lnTo>
                      <a:pt x="129" y="79"/>
                    </a:lnTo>
                    <a:lnTo>
                      <a:pt x="132" y="66"/>
                    </a:lnTo>
                    <a:lnTo>
                      <a:pt x="137" y="66"/>
                    </a:lnTo>
                    <a:lnTo>
                      <a:pt x="137" y="123"/>
                    </a:lnTo>
                    <a:lnTo>
                      <a:pt x="132" y="123"/>
                    </a:lnTo>
                    <a:lnTo>
                      <a:pt x="130" y="112"/>
                    </a:lnTo>
                    <a:lnTo>
                      <a:pt x="126" y="104"/>
                    </a:lnTo>
                    <a:lnTo>
                      <a:pt x="119" y="99"/>
                    </a:lnTo>
                    <a:lnTo>
                      <a:pt x="109" y="98"/>
                    </a:lnTo>
                    <a:lnTo>
                      <a:pt x="50" y="98"/>
                    </a:lnTo>
                    <a:lnTo>
                      <a:pt x="50" y="169"/>
                    </a:lnTo>
                    <a:lnTo>
                      <a:pt x="50" y="178"/>
                    </a:lnTo>
                    <a:lnTo>
                      <a:pt x="53" y="185"/>
                    </a:lnTo>
                    <a:lnTo>
                      <a:pt x="58" y="190"/>
                    </a:lnTo>
                    <a:lnTo>
                      <a:pt x="66" y="192"/>
                    </a:lnTo>
                    <a:lnTo>
                      <a:pt x="77" y="193"/>
                    </a:lnTo>
                    <a:lnTo>
                      <a:pt x="77" y="200"/>
                    </a:lnTo>
                    <a:lnTo>
                      <a:pt x="0" y="200"/>
                    </a:lnTo>
                    <a:lnTo>
                      <a:pt x="0" y="193"/>
                    </a:lnTo>
                    <a:lnTo>
                      <a:pt x="12" y="191"/>
                    </a:lnTo>
                    <a:lnTo>
                      <a:pt x="20" y="186"/>
                    </a:lnTo>
                    <a:lnTo>
                      <a:pt x="22" y="178"/>
                    </a:lnTo>
                    <a:lnTo>
                      <a:pt x="23" y="162"/>
                    </a:lnTo>
                    <a:lnTo>
                      <a:pt x="23" y="37"/>
                    </a:lnTo>
                    <a:lnTo>
                      <a:pt x="23" y="26"/>
                    </a:lnTo>
                    <a:lnTo>
                      <a:pt x="21" y="17"/>
                    </a:lnTo>
                    <a:lnTo>
                      <a:pt x="17" y="11"/>
                    </a:lnTo>
                    <a:lnTo>
                      <a:pt x="11" y="8"/>
                    </a:lnTo>
                    <a:lnTo>
                      <a:pt x="0" y="6"/>
                    </a:lnTo>
                    <a:lnTo>
                      <a:pt x="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3" name="Freeform 58"/>
              <p:cNvSpPr>
                <a:spLocks/>
              </p:cNvSpPr>
              <p:nvPr/>
            </p:nvSpPr>
            <p:spPr bwMode="auto">
              <a:xfrm>
                <a:off x="2793818" y="33786457"/>
                <a:ext cx="1430529" cy="1004646"/>
              </a:xfrm>
              <a:custGeom>
                <a:avLst/>
                <a:gdLst>
                  <a:gd name="T0" fmla="*/ 31 w 524"/>
                  <a:gd name="T1" fmla="*/ 0 h 368"/>
                  <a:gd name="T2" fmla="*/ 120 w 524"/>
                  <a:gd name="T3" fmla="*/ 0 h 368"/>
                  <a:gd name="T4" fmla="*/ 263 w 524"/>
                  <a:gd name="T5" fmla="*/ 300 h 368"/>
                  <a:gd name="T6" fmla="*/ 405 w 524"/>
                  <a:gd name="T7" fmla="*/ 0 h 368"/>
                  <a:gd name="T8" fmla="*/ 492 w 524"/>
                  <a:gd name="T9" fmla="*/ 0 h 368"/>
                  <a:gd name="T10" fmla="*/ 492 w 524"/>
                  <a:gd name="T11" fmla="*/ 11 h 368"/>
                  <a:gd name="T12" fmla="*/ 477 w 524"/>
                  <a:gd name="T13" fmla="*/ 13 h 368"/>
                  <a:gd name="T14" fmla="*/ 466 w 524"/>
                  <a:gd name="T15" fmla="*/ 15 h 368"/>
                  <a:gd name="T16" fmla="*/ 458 w 524"/>
                  <a:gd name="T17" fmla="*/ 19 h 368"/>
                  <a:gd name="T18" fmla="*/ 454 w 524"/>
                  <a:gd name="T19" fmla="*/ 25 h 368"/>
                  <a:gd name="T20" fmla="*/ 453 w 524"/>
                  <a:gd name="T21" fmla="*/ 35 h 368"/>
                  <a:gd name="T22" fmla="*/ 472 w 524"/>
                  <a:gd name="T23" fmla="*/ 302 h 368"/>
                  <a:gd name="T24" fmla="*/ 475 w 524"/>
                  <a:gd name="T25" fmla="*/ 325 h 368"/>
                  <a:gd name="T26" fmla="*/ 477 w 524"/>
                  <a:gd name="T27" fmla="*/ 341 h 368"/>
                  <a:gd name="T28" fmla="*/ 483 w 524"/>
                  <a:gd name="T29" fmla="*/ 350 h 368"/>
                  <a:gd name="T30" fmla="*/ 492 w 524"/>
                  <a:gd name="T31" fmla="*/ 355 h 368"/>
                  <a:gd name="T32" fmla="*/ 505 w 524"/>
                  <a:gd name="T33" fmla="*/ 357 h 368"/>
                  <a:gd name="T34" fmla="*/ 524 w 524"/>
                  <a:gd name="T35" fmla="*/ 357 h 368"/>
                  <a:gd name="T36" fmla="*/ 524 w 524"/>
                  <a:gd name="T37" fmla="*/ 368 h 368"/>
                  <a:gd name="T38" fmla="*/ 371 w 524"/>
                  <a:gd name="T39" fmla="*/ 368 h 368"/>
                  <a:gd name="T40" fmla="*/ 371 w 524"/>
                  <a:gd name="T41" fmla="*/ 357 h 368"/>
                  <a:gd name="T42" fmla="*/ 385 w 524"/>
                  <a:gd name="T43" fmla="*/ 356 h 368"/>
                  <a:gd name="T44" fmla="*/ 398 w 524"/>
                  <a:gd name="T45" fmla="*/ 354 h 368"/>
                  <a:gd name="T46" fmla="*/ 409 w 524"/>
                  <a:gd name="T47" fmla="*/ 350 h 368"/>
                  <a:gd name="T48" fmla="*/ 417 w 524"/>
                  <a:gd name="T49" fmla="*/ 343 h 368"/>
                  <a:gd name="T50" fmla="*/ 423 w 524"/>
                  <a:gd name="T51" fmla="*/ 332 h 368"/>
                  <a:gd name="T52" fmla="*/ 425 w 524"/>
                  <a:gd name="T53" fmla="*/ 318 h 368"/>
                  <a:gd name="T54" fmla="*/ 408 w 524"/>
                  <a:gd name="T55" fmla="*/ 53 h 368"/>
                  <a:gd name="T56" fmla="*/ 406 w 524"/>
                  <a:gd name="T57" fmla="*/ 53 h 368"/>
                  <a:gd name="T58" fmla="*/ 258 w 524"/>
                  <a:gd name="T59" fmla="*/ 368 h 368"/>
                  <a:gd name="T60" fmla="*/ 245 w 524"/>
                  <a:gd name="T61" fmla="*/ 368 h 368"/>
                  <a:gd name="T62" fmla="*/ 93 w 524"/>
                  <a:gd name="T63" fmla="*/ 53 h 368"/>
                  <a:gd name="T64" fmla="*/ 92 w 524"/>
                  <a:gd name="T65" fmla="*/ 53 h 368"/>
                  <a:gd name="T66" fmla="*/ 76 w 524"/>
                  <a:gd name="T67" fmla="*/ 319 h 368"/>
                  <a:gd name="T68" fmla="*/ 77 w 524"/>
                  <a:gd name="T69" fmla="*/ 333 h 368"/>
                  <a:gd name="T70" fmla="*/ 82 w 524"/>
                  <a:gd name="T71" fmla="*/ 343 h 368"/>
                  <a:gd name="T72" fmla="*/ 89 w 524"/>
                  <a:gd name="T73" fmla="*/ 349 h 368"/>
                  <a:gd name="T74" fmla="*/ 99 w 524"/>
                  <a:gd name="T75" fmla="*/ 354 h 368"/>
                  <a:gd name="T76" fmla="*/ 110 w 524"/>
                  <a:gd name="T77" fmla="*/ 356 h 368"/>
                  <a:gd name="T78" fmla="*/ 124 w 524"/>
                  <a:gd name="T79" fmla="*/ 357 h 368"/>
                  <a:gd name="T80" fmla="*/ 124 w 524"/>
                  <a:gd name="T81" fmla="*/ 368 h 368"/>
                  <a:gd name="T82" fmla="*/ 0 w 524"/>
                  <a:gd name="T83" fmla="*/ 368 h 368"/>
                  <a:gd name="T84" fmla="*/ 0 w 524"/>
                  <a:gd name="T85" fmla="*/ 357 h 368"/>
                  <a:gd name="T86" fmla="*/ 18 w 524"/>
                  <a:gd name="T87" fmla="*/ 356 h 368"/>
                  <a:gd name="T88" fmla="*/ 32 w 524"/>
                  <a:gd name="T89" fmla="*/ 352 h 368"/>
                  <a:gd name="T90" fmla="*/ 40 w 524"/>
                  <a:gd name="T91" fmla="*/ 346 h 368"/>
                  <a:gd name="T92" fmla="*/ 47 w 524"/>
                  <a:gd name="T93" fmla="*/ 334 h 368"/>
                  <a:gd name="T94" fmla="*/ 50 w 524"/>
                  <a:gd name="T95" fmla="*/ 317 h 368"/>
                  <a:gd name="T96" fmla="*/ 52 w 524"/>
                  <a:gd name="T97" fmla="*/ 294 h 368"/>
                  <a:gd name="T98" fmla="*/ 66 w 524"/>
                  <a:gd name="T99" fmla="*/ 64 h 368"/>
                  <a:gd name="T100" fmla="*/ 66 w 524"/>
                  <a:gd name="T101" fmla="*/ 46 h 368"/>
                  <a:gd name="T102" fmla="*/ 66 w 524"/>
                  <a:gd name="T103" fmla="*/ 33 h 368"/>
                  <a:gd name="T104" fmla="*/ 63 w 524"/>
                  <a:gd name="T105" fmla="*/ 24 h 368"/>
                  <a:gd name="T106" fmla="*/ 56 w 524"/>
                  <a:gd name="T107" fmla="*/ 17 h 368"/>
                  <a:gd name="T108" fmla="*/ 45 w 524"/>
                  <a:gd name="T109" fmla="*/ 14 h 368"/>
                  <a:gd name="T110" fmla="*/ 31 w 524"/>
                  <a:gd name="T111" fmla="*/ 11 h 368"/>
                  <a:gd name="T112" fmla="*/ 31 w 524"/>
                  <a:gd name="T113"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24" h="368">
                    <a:moveTo>
                      <a:pt x="31" y="0"/>
                    </a:moveTo>
                    <a:lnTo>
                      <a:pt x="120" y="0"/>
                    </a:lnTo>
                    <a:lnTo>
                      <a:pt x="263" y="300"/>
                    </a:lnTo>
                    <a:lnTo>
                      <a:pt x="405" y="0"/>
                    </a:lnTo>
                    <a:lnTo>
                      <a:pt x="492" y="0"/>
                    </a:lnTo>
                    <a:lnTo>
                      <a:pt x="492" y="11"/>
                    </a:lnTo>
                    <a:lnTo>
                      <a:pt x="477" y="13"/>
                    </a:lnTo>
                    <a:lnTo>
                      <a:pt x="466" y="15"/>
                    </a:lnTo>
                    <a:lnTo>
                      <a:pt x="458" y="19"/>
                    </a:lnTo>
                    <a:lnTo>
                      <a:pt x="454" y="25"/>
                    </a:lnTo>
                    <a:lnTo>
                      <a:pt x="453" y="35"/>
                    </a:lnTo>
                    <a:lnTo>
                      <a:pt x="472" y="302"/>
                    </a:lnTo>
                    <a:lnTo>
                      <a:pt x="475" y="325"/>
                    </a:lnTo>
                    <a:lnTo>
                      <a:pt x="477" y="341"/>
                    </a:lnTo>
                    <a:lnTo>
                      <a:pt x="483" y="350"/>
                    </a:lnTo>
                    <a:lnTo>
                      <a:pt x="492" y="355"/>
                    </a:lnTo>
                    <a:lnTo>
                      <a:pt x="505" y="357"/>
                    </a:lnTo>
                    <a:lnTo>
                      <a:pt x="524" y="357"/>
                    </a:lnTo>
                    <a:lnTo>
                      <a:pt x="524" y="368"/>
                    </a:lnTo>
                    <a:lnTo>
                      <a:pt x="371" y="368"/>
                    </a:lnTo>
                    <a:lnTo>
                      <a:pt x="371" y="357"/>
                    </a:lnTo>
                    <a:lnTo>
                      <a:pt x="385" y="356"/>
                    </a:lnTo>
                    <a:lnTo>
                      <a:pt x="398" y="354"/>
                    </a:lnTo>
                    <a:lnTo>
                      <a:pt x="409" y="350"/>
                    </a:lnTo>
                    <a:lnTo>
                      <a:pt x="417" y="343"/>
                    </a:lnTo>
                    <a:lnTo>
                      <a:pt x="423" y="332"/>
                    </a:lnTo>
                    <a:lnTo>
                      <a:pt x="425" y="318"/>
                    </a:lnTo>
                    <a:lnTo>
                      <a:pt x="408" y="53"/>
                    </a:lnTo>
                    <a:lnTo>
                      <a:pt x="406" y="53"/>
                    </a:lnTo>
                    <a:lnTo>
                      <a:pt x="258" y="368"/>
                    </a:lnTo>
                    <a:lnTo>
                      <a:pt x="245" y="368"/>
                    </a:lnTo>
                    <a:lnTo>
                      <a:pt x="93" y="53"/>
                    </a:lnTo>
                    <a:lnTo>
                      <a:pt x="92" y="53"/>
                    </a:lnTo>
                    <a:lnTo>
                      <a:pt x="76" y="319"/>
                    </a:lnTo>
                    <a:lnTo>
                      <a:pt x="77" y="333"/>
                    </a:lnTo>
                    <a:lnTo>
                      <a:pt x="82" y="343"/>
                    </a:lnTo>
                    <a:lnTo>
                      <a:pt x="89" y="349"/>
                    </a:lnTo>
                    <a:lnTo>
                      <a:pt x="99" y="354"/>
                    </a:lnTo>
                    <a:lnTo>
                      <a:pt x="110" y="356"/>
                    </a:lnTo>
                    <a:lnTo>
                      <a:pt x="124" y="357"/>
                    </a:lnTo>
                    <a:lnTo>
                      <a:pt x="124" y="368"/>
                    </a:lnTo>
                    <a:lnTo>
                      <a:pt x="0" y="368"/>
                    </a:lnTo>
                    <a:lnTo>
                      <a:pt x="0" y="357"/>
                    </a:lnTo>
                    <a:lnTo>
                      <a:pt x="18" y="356"/>
                    </a:lnTo>
                    <a:lnTo>
                      <a:pt x="32" y="352"/>
                    </a:lnTo>
                    <a:lnTo>
                      <a:pt x="40" y="346"/>
                    </a:lnTo>
                    <a:lnTo>
                      <a:pt x="47" y="334"/>
                    </a:lnTo>
                    <a:lnTo>
                      <a:pt x="50" y="317"/>
                    </a:lnTo>
                    <a:lnTo>
                      <a:pt x="52" y="294"/>
                    </a:lnTo>
                    <a:lnTo>
                      <a:pt x="66" y="64"/>
                    </a:lnTo>
                    <a:lnTo>
                      <a:pt x="66" y="46"/>
                    </a:lnTo>
                    <a:lnTo>
                      <a:pt x="66" y="33"/>
                    </a:lnTo>
                    <a:lnTo>
                      <a:pt x="63" y="24"/>
                    </a:lnTo>
                    <a:lnTo>
                      <a:pt x="56" y="17"/>
                    </a:lnTo>
                    <a:lnTo>
                      <a:pt x="45" y="14"/>
                    </a:lnTo>
                    <a:lnTo>
                      <a:pt x="31" y="11"/>
                    </a:lnTo>
                    <a:lnTo>
                      <a:pt x="3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4" name="Freeform 59"/>
              <p:cNvSpPr>
                <a:spLocks/>
              </p:cNvSpPr>
              <p:nvPr/>
            </p:nvSpPr>
            <p:spPr bwMode="auto">
              <a:xfrm>
                <a:off x="4519188" y="33786457"/>
                <a:ext cx="884525" cy="1004646"/>
              </a:xfrm>
              <a:custGeom>
                <a:avLst/>
                <a:gdLst>
                  <a:gd name="T0" fmla="*/ 13 w 325"/>
                  <a:gd name="T1" fmla="*/ 0 h 368"/>
                  <a:gd name="T2" fmla="*/ 298 w 325"/>
                  <a:gd name="T3" fmla="*/ 0 h 368"/>
                  <a:gd name="T4" fmla="*/ 303 w 325"/>
                  <a:gd name="T5" fmla="*/ 82 h 368"/>
                  <a:gd name="T6" fmla="*/ 292 w 325"/>
                  <a:gd name="T7" fmla="*/ 82 h 368"/>
                  <a:gd name="T8" fmla="*/ 287 w 325"/>
                  <a:gd name="T9" fmla="*/ 60 h 368"/>
                  <a:gd name="T10" fmla="*/ 282 w 325"/>
                  <a:gd name="T11" fmla="*/ 44 h 368"/>
                  <a:gd name="T12" fmla="*/ 274 w 325"/>
                  <a:gd name="T13" fmla="*/ 33 h 368"/>
                  <a:gd name="T14" fmla="*/ 267 w 325"/>
                  <a:gd name="T15" fmla="*/ 26 h 368"/>
                  <a:gd name="T16" fmla="*/ 257 w 325"/>
                  <a:gd name="T17" fmla="*/ 22 h 368"/>
                  <a:gd name="T18" fmla="*/ 248 w 325"/>
                  <a:gd name="T19" fmla="*/ 21 h 368"/>
                  <a:gd name="T20" fmla="*/ 123 w 325"/>
                  <a:gd name="T21" fmla="*/ 21 h 368"/>
                  <a:gd name="T22" fmla="*/ 123 w 325"/>
                  <a:gd name="T23" fmla="*/ 167 h 368"/>
                  <a:gd name="T24" fmla="*/ 228 w 325"/>
                  <a:gd name="T25" fmla="*/ 167 h 368"/>
                  <a:gd name="T26" fmla="*/ 240 w 325"/>
                  <a:gd name="T27" fmla="*/ 165 h 368"/>
                  <a:gd name="T28" fmla="*/ 249 w 325"/>
                  <a:gd name="T29" fmla="*/ 162 h 368"/>
                  <a:gd name="T30" fmla="*/ 256 w 325"/>
                  <a:gd name="T31" fmla="*/ 153 h 368"/>
                  <a:gd name="T32" fmla="*/ 260 w 325"/>
                  <a:gd name="T33" fmla="*/ 141 h 368"/>
                  <a:gd name="T34" fmla="*/ 263 w 325"/>
                  <a:gd name="T35" fmla="*/ 123 h 368"/>
                  <a:gd name="T36" fmla="*/ 274 w 325"/>
                  <a:gd name="T37" fmla="*/ 123 h 368"/>
                  <a:gd name="T38" fmla="*/ 274 w 325"/>
                  <a:gd name="T39" fmla="*/ 235 h 368"/>
                  <a:gd name="T40" fmla="*/ 263 w 325"/>
                  <a:gd name="T41" fmla="*/ 235 h 368"/>
                  <a:gd name="T42" fmla="*/ 260 w 325"/>
                  <a:gd name="T43" fmla="*/ 217 h 368"/>
                  <a:gd name="T44" fmla="*/ 256 w 325"/>
                  <a:gd name="T45" fmla="*/ 204 h 368"/>
                  <a:gd name="T46" fmla="*/ 250 w 325"/>
                  <a:gd name="T47" fmla="*/ 196 h 368"/>
                  <a:gd name="T48" fmla="*/ 243 w 325"/>
                  <a:gd name="T49" fmla="*/ 191 h 368"/>
                  <a:gd name="T50" fmla="*/ 234 w 325"/>
                  <a:gd name="T51" fmla="*/ 189 h 368"/>
                  <a:gd name="T52" fmla="*/ 223 w 325"/>
                  <a:gd name="T53" fmla="*/ 189 h 368"/>
                  <a:gd name="T54" fmla="*/ 123 w 325"/>
                  <a:gd name="T55" fmla="*/ 189 h 368"/>
                  <a:gd name="T56" fmla="*/ 123 w 325"/>
                  <a:gd name="T57" fmla="*/ 314 h 368"/>
                  <a:gd name="T58" fmla="*/ 124 w 325"/>
                  <a:gd name="T59" fmla="*/ 328 h 368"/>
                  <a:gd name="T60" fmla="*/ 128 w 325"/>
                  <a:gd name="T61" fmla="*/ 338 h 368"/>
                  <a:gd name="T62" fmla="*/ 134 w 325"/>
                  <a:gd name="T63" fmla="*/ 344 h 368"/>
                  <a:gd name="T64" fmla="*/ 142 w 325"/>
                  <a:gd name="T65" fmla="*/ 346 h 368"/>
                  <a:gd name="T66" fmla="*/ 155 w 325"/>
                  <a:gd name="T67" fmla="*/ 347 h 368"/>
                  <a:gd name="T68" fmla="*/ 246 w 325"/>
                  <a:gd name="T69" fmla="*/ 347 h 368"/>
                  <a:gd name="T70" fmla="*/ 265 w 325"/>
                  <a:gd name="T71" fmla="*/ 346 h 368"/>
                  <a:gd name="T72" fmla="*/ 278 w 325"/>
                  <a:gd name="T73" fmla="*/ 341 h 368"/>
                  <a:gd name="T74" fmla="*/ 290 w 325"/>
                  <a:gd name="T75" fmla="*/ 333 h 368"/>
                  <a:gd name="T76" fmla="*/ 299 w 325"/>
                  <a:gd name="T77" fmla="*/ 321 h 368"/>
                  <a:gd name="T78" fmla="*/ 307 w 325"/>
                  <a:gd name="T79" fmla="*/ 303 h 368"/>
                  <a:gd name="T80" fmla="*/ 315 w 325"/>
                  <a:gd name="T81" fmla="*/ 280 h 368"/>
                  <a:gd name="T82" fmla="*/ 325 w 325"/>
                  <a:gd name="T83" fmla="*/ 280 h 368"/>
                  <a:gd name="T84" fmla="*/ 316 w 325"/>
                  <a:gd name="T85" fmla="*/ 368 h 368"/>
                  <a:gd name="T86" fmla="*/ 0 w 325"/>
                  <a:gd name="T87" fmla="*/ 368 h 368"/>
                  <a:gd name="T88" fmla="*/ 0 w 325"/>
                  <a:gd name="T89" fmla="*/ 357 h 368"/>
                  <a:gd name="T90" fmla="*/ 18 w 325"/>
                  <a:gd name="T91" fmla="*/ 357 h 368"/>
                  <a:gd name="T92" fmla="*/ 38 w 325"/>
                  <a:gd name="T93" fmla="*/ 356 h 368"/>
                  <a:gd name="T94" fmla="*/ 53 w 325"/>
                  <a:gd name="T95" fmla="*/ 352 h 368"/>
                  <a:gd name="T96" fmla="*/ 63 w 325"/>
                  <a:gd name="T97" fmla="*/ 346 h 368"/>
                  <a:gd name="T98" fmla="*/ 69 w 325"/>
                  <a:gd name="T99" fmla="*/ 338 h 368"/>
                  <a:gd name="T100" fmla="*/ 73 w 325"/>
                  <a:gd name="T101" fmla="*/ 324 h 368"/>
                  <a:gd name="T102" fmla="*/ 73 w 325"/>
                  <a:gd name="T103" fmla="*/ 308 h 368"/>
                  <a:gd name="T104" fmla="*/ 73 w 325"/>
                  <a:gd name="T105" fmla="*/ 59 h 368"/>
                  <a:gd name="T106" fmla="*/ 73 w 325"/>
                  <a:gd name="T107" fmla="*/ 43 h 368"/>
                  <a:gd name="T108" fmla="*/ 70 w 325"/>
                  <a:gd name="T109" fmla="*/ 32 h 368"/>
                  <a:gd name="T110" fmla="*/ 64 w 325"/>
                  <a:gd name="T111" fmla="*/ 22 h 368"/>
                  <a:gd name="T112" fmla="*/ 55 w 325"/>
                  <a:gd name="T113" fmla="*/ 16 h 368"/>
                  <a:gd name="T114" fmla="*/ 43 w 325"/>
                  <a:gd name="T115" fmla="*/ 13 h 368"/>
                  <a:gd name="T116" fmla="*/ 26 w 325"/>
                  <a:gd name="T117" fmla="*/ 11 h 368"/>
                  <a:gd name="T118" fmla="*/ 13 w 325"/>
                  <a:gd name="T119" fmla="*/ 11 h 368"/>
                  <a:gd name="T120" fmla="*/ 13 w 325"/>
                  <a:gd name="T121"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5" h="368">
                    <a:moveTo>
                      <a:pt x="13" y="0"/>
                    </a:moveTo>
                    <a:lnTo>
                      <a:pt x="298" y="0"/>
                    </a:lnTo>
                    <a:lnTo>
                      <a:pt x="303" y="82"/>
                    </a:lnTo>
                    <a:lnTo>
                      <a:pt x="292" y="82"/>
                    </a:lnTo>
                    <a:lnTo>
                      <a:pt x="287" y="60"/>
                    </a:lnTo>
                    <a:lnTo>
                      <a:pt x="282" y="44"/>
                    </a:lnTo>
                    <a:lnTo>
                      <a:pt x="274" y="33"/>
                    </a:lnTo>
                    <a:lnTo>
                      <a:pt x="267" y="26"/>
                    </a:lnTo>
                    <a:lnTo>
                      <a:pt x="257" y="22"/>
                    </a:lnTo>
                    <a:lnTo>
                      <a:pt x="248" y="21"/>
                    </a:lnTo>
                    <a:lnTo>
                      <a:pt x="123" y="21"/>
                    </a:lnTo>
                    <a:lnTo>
                      <a:pt x="123" y="167"/>
                    </a:lnTo>
                    <a:lnTo>
                      <a:pt x="228" y="167"/>
                    </a:lnTo>
                    <a:lnTo>
                      <a:pt x="240" y="165"/>
                    </a:lnTo>
                    <a:lnTo>
                      <a:pt x="249" y="162"/>
                    </a:lnTo>
                    <a:lnTo>
                      <a:pt x="256" y="153"/>
                    </a:lnTo>
                    <a:lnTo>
                      <a:pt x="260" y="141"/>
                    </a:lnTo>
                    <a:lnTo>
                      <a:pt x="263" y="123"/>
                    </a:lnTo>
                    <a:lnTo>
                      <a:pt x="274" y="123"/>
                    </a:lnTo>
                    <a:lnTo>
                      <a:pt x="274" y="235"/>
                    </a:lnTo>
                    <a:lnTo>
                      <a:pt x="263" y="235"/>
                    </a:lnTo>
                    <a:lnTo>
                      <a:pt x="260" y="217"/>
                    </a:lnTo>
                    <a:lnTo>
                      <a:pt x="256" y="204"/>
                    </a:lnTo>
                    <a:lnTo>
                      <a:pt x="250" y="196"/>
                    </a:lnTo>
                    <a:lnTo>
                      <a:pt x="243" y="191"/>
                    </a:lnTo>
                    <a:lnTo>
                      <a:pt x="234" y="189"/>
                    </a:lnTo>
                    <a:lnTo>
                      <a:pt x="223" y="189"/>
                    </a:lnTo>
                    <a:lnTo>
                      <a:pt x="123" y="189"/>
                    </a:lnTo>
                    <a:lnTo>
                      <a:pt x="123" y="314"/>
                    </a:lnTo>
                    <a:lnTo>
                      <a:pt x="124" y="328"/>
                    </a:lnTo>
                    <a:lnTo>
                      <a:pt x="128" y="338"/>
                    </a:lnTo>
                    <a:lnTo>
                      <a:pt x="134" y="344"/>
                    </a:lnTo>
                    <a:lnTo>
                      <a:pt x="142" y="346"/>
                    </a:lnTo>
                    <a:lnTo>
                      <a:pt x="155" y="347"/>
                    </a:lnTo>
                    <a:lnTo>
                      <a:pt x="246" y="347"/>
                    </a:lnTo>
                    <a:lnTo>
                      <a:pt x="265" y="346"/>
                    </a:lnTo>
                    <a:lnTo>
                      <a:pt x="278" y="341"/>
                    </a:lnTo>
                    <a:lnTo>
                      <a:pt x="290" y="333"/>
                    </a:lnTo>
                    <a:lnTo>
                      <a:pt x="299" y="321"/>
                    </a:lnTo>
                    <a:lnTo>
                      <a:pt x="307" y="303"/>
                    </a:lnTo>
                    <a:lnTo>
                      <a:pt x="315" y="280"/>
                    </a:lnTo>
                    <a:lnTo>
                      <a:pt x="325" y="280"/>
                    </a:lnTo>
                    <a:lnTo>
                      <a:pt x="316" y="368"/>
                    </a:lnTo>
                    <a:lnTo>
                      <a:pt x="0" y="368"/>
                    </a:lnTo>
                    <a:lnTo>
                      <a:pt x="0" y="357"/>
                    </a:lnTo>
                    <a:lnTo>
                      <a:pt x="18" y="357"/>
                    </a:lnTo>
                    <a:lnTo>
                      <a:pt x="38" y="356"/>
                    </a:lnTo>
                    <a:lnTo>
                      <a:pt x="53" y="352"/>
                    </a:lnTo>
                    <a:lnTo>
                      <a:pt x="63" y="346"/>
                    </a:lnTo>
                    <a:lnTo>
                      <a:pt x="69" y="338"/>
                    </a:lnTo>
                    <a:lnTo>
                      <a:pt x="73" y="324"/>
                    </a:lnTo>
                    <a:lnTo>
                      <a:pt x="73" y="308"/>
                    </a:lnTo>
                    <a:lnTo>
                      <a:pt x="73" y="59"/>
                    </a:lnTo>
                    <a:lnTo>
                      <a:pt x="73" y="43"/>
                    </a:lnTo>
                    <a:lnTo>
                      <a:pt x="70" y="32"/>
                    </a:lnTo>
                    <a:lnTo>
                      <a:pt x="64" y="22"/>
                    </a:lnTo>
                    <a:lnTo>
                      <a:pt x="55" y="16"/>
                    </a:lnTo>
                    <a:lnTo>
                      <a:pt x="43" y="13"/>
                    </a:lnTo>
                    <a:lnTo>
                      <a:pt x="26" y="11"/>
                    </a:lnTo>
                    <a:lnTo>
                      <a:pt x="13" y="11"/>
                    </a:lnTo>
                    <a:lnTo>
                      <a:pt x="13"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5" name="Freeform 60"/>
              <p:cNvSpPr>
                <a:spLocks noEditPoints="1"/>
              </p:cNvSpPr>
              <p:nvPr/>
            </p:nvSpPr>
            <p:spPr bwMode="auto">
              <a:xfrm>
                <a:off x="5714934" y="33770076"/>
                <a:ext cx="1119309" cy="1021028"/>
              </a:xfrm>
              <a:custGeom>
                <a:avLst/>
                <a:gdLst>
                  <a:gd name="T0" fmla="*/ 132 w 408"/>
                  <a:gd name="T1" fmla="*/ 12 h 374"/>
                  <a:gd name="T2" fmla="*/ 105 w 408"/>
                  <a:gd name="T3" fmla="*/ 14 h 374"/>
                  <a:gd name="T4" fmla="*/ 106 w 408"/>
                  <a:gd name="T5" fmla="*/ 341 h 374"/>
                  <a:gd name="T6" fmla="*/ 112 w 408"/>
                  <a:gd name="T7" fmla="*/ 356 h 374"/>
                  <a:gd name="T8" fmla="*/ 134 w 408"/>
                  <a:gd name="T9" fmla="*/ 362 h 374"/>
                  <a:gd name="T10" fmla="*/ 190 w 408"/>
                  <a:gd name="T11" fmla="*/ 362 h 374"/>
                  <a:gd name="T12" fmla="*/ 244 w 408"/>
                  <a:gd name="T13" fmla="*/ 353 h 374"/>
                  <a:gd name="T14" fmla="*/ 285 w 408"/>
                  <a:gd name="T15" fmla="*/ 331 h 374"/>
                  <a:gd name="T16" fmla="*/ 314 w 408"/>
                  <a:gd name="T17" fmla="*/ 302 h 374"/>
                  <a:gd name="T18" fmla="*/ 336 w 408"/>
                  <a:gd name="T19" fmla="*/ 267 h 374"/>
                  <a:gd name="T20" fmla="*/ 351 w 408"/>
                  <a:gd name="T21" fmla="*/ 217 h 374"/>
                  <a:gd name="T22" fmla="*/ 351 w 408"/>
                  <a:gd name="T23" fmla="*/ 160 h 374"/>
                  <a:gd name="T24" fmla="*/ 337 w 408"/>
                  <a:gd name="T25" fmla="*/ 108 h 374"/>
                  <a:gd name="T26" fmla="*/ 305 w 408"/>
                  <a:gd name="T27" fmla="*/ 60 h 374"/>
                  <a:gd name="T28" fmla="*/ 277 w 408"/>
                  <a:gd name="T29" fmla="*/ 38 h 374"/>
                  <a:gd name="T30" fmla="*/ 239 w 408"/>
                  <a:gd name="T31" fmla="*/ 22 h 374"/>
                  <a:gd name="T32" fmla="*/ 186 w 408"/>
                  <a:gd name="T33" fmla="*/ 14 h 374"/>
                  <a:gd name="T34" fmla="*/ 182 w 408"/>
                  <a:gd name="T35" fmla="*/ 0 h 374"/>
                  <a:gd name="T36" fmla="*/ 259 w 408"/>
                  <a:gd name="T37" fmla="*/ 8 h 374"/>
                  <a:gd name="T38" fmla="*/ 319 w 408"/>
                  <a:gd name="T39" fmla="*/ 30 h 374"/>
                  <a:gd name="T40" fmla="*/ 364 w 408"/>
                  <a:gd name="T41" fmla="*/ 61 h 374"/>
                  <a:gd name="T42" fmla="*/ 392 w 408"/>
                  <a:gd name="T43" fmla="*/ 103 h 374"/>
                  <a:gd name="T44" fmla="*/ 407 w 408"/>
                  <a:gd name="T45" fmla="*/ 152 h 374"/>
                  <a:gd name="T46" fmla="*/ 407 w 408"/>
                  <a:gd name="T47" fmla="*/ 203 h 374"/>
                  <a:gd name="T48" fmla="*/ 392 w 408"/>
                  <a:gd name="T49" fmla="*/ 252 h 374"/>
                  <a:gd name="T50" fmla="*/ 364 w 408"/>
                  <a:gd name="T51" fmla="*/ 300 h 374"/>
                  <a:gd name="T52" fmla="*/ 321 w 408"/>
                  <a:gd name="T53" fmla="*/ 338 h 374"/>
                  <a:gd name="T54" fmla="*/ 263 w 408"/>
                  <a:gd name="T55" fmla="*/ 364 h 374"/>
                  <a:gd name="T56" fmla="*/ 189 w 408"/>
                  <a:gd name="T57" fmla="*/ 374 h 374"/>
                  <a:gd name="T58" fmla="*/ 0 w 408"/>
                  <a:gd name="T59" fmla="*/ 363 h 374"/>
                  <a:gd name="T60" fmla="*/ 27 w 408"/>
                  <a:gd name="T61" fmla="*/ 362 h 374"/>
                  <a:gd name="T62" fmla="*/ 49 w 408"/>
                  <a:gd name="T63" fmla="*/ 350 h 374"/>
                  <a:gd name="T64" fmla="*/ 56 w 408"/>
                  <a:gd name="T65" fmla="*/ 320 h 374"/>
                  <a:gd name="T66" fmla="*/ 55 w 408"/>
                  <a:gd name="T67" fmla="*/ 45 h 374"/>
                  <a:gd name="T68" fmla="*/ 42 w 408"/>
                  <a:gd name="T69" fmla="*/ 23 h 374"/>
                  <a:gd name="T70" fmla="*/ 11 w 408"/>
                  <a:gd name="T71" fmla="*/ 17 h 374"/>
                  <a:gd name="T72" fmla="*/ 0 w 408"/>
                  <a:gd name="T73" fmla="*/ 6 h 374"/>
                  <a:gd name="T74" fmla="*/ 51 w 408"/>
                  <a:gd name="T75" fmla="*/ 4 h 374"/>
                  <a:gd name="T76" fmla="*/ 133 w 408"/>
                  <a:gd name="T77" fmla="*/ 1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08" h="374">
                    <a:moveTo>
                      <a:pt x="153" y="12"/>
                    </a:moveTo>
                    <a:lnTo>
                      <a:pt x="132" y="12"/>
                    </a:lnTo>
                    <a:lnTo>
                      <a:pt x="116" y="14"/>
                    </a:lnTo>
                    <a:lnTo>
                      <a:pt x="105" y="14"/>
                    </a:lnTo>
                    <a:lnTo>
                      <a:pt x="105" y="330"/>
                    </a:lnTo>
                    <a:lnTo>
                      <a:pt x="106" y="341"/>
                    </a:lnTo>
                    <a:lnTo>
                      <a:pt x="107" y="350"/>
                    </a:lnTo>
                    <a:lnTo>
                      <a:pt x="112" y="356"/>
                    </a:lnTo>
                    <a:lnTo>
                      <a:pt x="121" y="361"/>
                    </a:lnTo>
                    <a:lnTo>
                      <a:pt x="134" y="362"/>
                    </a:lnTo>
                    <a:lnTo>
                      <a:pt x="154" y="363"/>
                    </a:lnTo>
                    <a:lnTo>
                      <a:pt x="190" y="362"/>
                    </a:lnTo>
                    <a:lnTo>
                      <a:pt x="220" y="360"/>
                    </a:lnTo>
                    <a:lnTo>
                      <a:pt x="244" y="353"/>
                    </a:lnTo>
                    <a:lnTo>
                      <a:pt x="266" y="344"/>
                    </a:lnTo>
                    <a:lnTo>
                      <a:pt x="285" y="331"/>
                    </a:lnTo>
                    <a:lnTo>
                      <a:pt x="303" y="316"/>
                    </a:lnTo>
                    <a:lnTo>
                      <a:pt x="314" y="302"/>
                    </a:lnTo>
                    <a:lnTo>
                      <a:pt x="326" y="286"/>
                    </a:lnTo>
                    <a:lnTo>
                      <a:pt x="336" y="267"/>
                    </a:lnTo>
                    <a:lnTo>
                      <a:pt x="345" y="243"/>
                    </a:lnTo>
                    <a:lnTo>
                      <a:pt x="351" y="217"/>
                    </a:lnTo>
                    <a:lnTo>
                      <a:pt x="353" y="187"/>
                    </a:lnTo>
                    <a:lnTo>
                      <a:pt x="351" y="160"/>
                    </a:lnTo>
                    <a:lnTo>
                      <a:pt x="346" y="133"/>
                    </a:lnTo>
                    <a:lnTo>
                      <a:pt x="337" y="108"/>
                    </a:lnTo>
                    <a:lnTo>
                      <a:pt x="324" y="82"/>
                    </a:lnTo>
                    <a:lnTo>
                      <a:pt x="305" y="60"/>
                    </a:lnTo>
                    <a:lnTo>
                      <a:pt x="292" y="49"/>
                    </a:lnTo>
                    <a:lnTo>
                      <a:pt x="277" y="38"/>
                    </a:lnTo>
                    <a:lnTo>
                      <a:pt x="260" y="30"/>
                    </a:lnTo>
                    <a:lnTo>
                      <a:pt x="239" y="22"/>
                    </a:lnTo>
                    <a:lnTo>
                      <a:pt x="215" y="16"/>
                    </a:lnTo>
                    <a:lnTo>
                      <a:pt x="186" y="14"/>
                    </a:lnTo>
                    <a:lnTo>
                      <a:pt x="153" y="12"/>
                    </a:lnTo>
                    <a:close/>
                    <a:moveTo>
                      <a:pt x="182" y="0"/>
                    </a:moveTo>
                    <a:lnTo>
                      <a:pt x="223" y="3"/>
                    </a:lnTo>
                    <a:lnTo>
                      <a:pt x="259" y="8"/>
                    </a:lnTo>
                    <a:lnTo>
                      <a:pt x="291" y="17"/>
                    </a:lnTo>
                    <a:lnTo>
                      <a:pt x="319" y="30"/>
                    </a:lnTo>
                    <a:lnTo>
                      <a:pt x="343" y="44"/>
                    </a:lnTo>
                    <a:lnTo>
                      <a:pt x="364" y="61"/>
                    </a:lnTo>
                    <a:lnTo>
                      <a:pt x="380" y="81"/>
                    </a:lnTo>
                    <a:lnTo>
                      <a:pt x="392" y="103"/>
                    </a:lnTo>
                    <a:lnTo>
                      <a:pt x="401" y="126"/>
                    </a:lnTo>
                    <a:lnTo>
                      <a:pt x="407" y="152"/>
                    </a:lnTo>
                    <a:lnTo>
                      <a:pt x="408" y="177"/>
                    </a:lnTo>
                    <a:lnTo>
                      <a:pt x="407" y="203"/>
                    </a:lnTo>
                    <a:lnTo>
                      <a:pt x="401" y="228"/>
                    </a:lnTo>
                    <a:lnTo>
                      <a:pt x="392" y="252"/>
                    </a:lnTo>
                    <a:lnTo>
                      <a:pt x="380" y="276"/>
                    </a:lnTo>
                    <a:lnTo>
                      <a:pt x="364" y="300"/>
                    </a:lnTo>
                    <a:lnTo>
                      <a:pt x="345" y="319"/>
                    </a:lnTo>
                    <a:lnTo>
                      <a:pt x="321" y="338"/>
                    </a:lnTo>
                    <a:lnTo>
                      <a:pt x="294" y="353"/>
                    </a:lnTo>
                    <a:lnTo>
                      <a:pt x="263" y="364"/>
                    </a:lnTo>
                    <a:lnTo>
                      <a:pt x="228" y="372"/>
                    </a:lnTo>
                    <a:lnTo>
                      <a:pt x="189" y="374"/>
                    </a:lnTo>
                    <a:lnTo>
                      <a:pt x="0" y="374"/>
                    </a:lnTo>
                    <a:lnTo>
                      <a:pt x="0" y="363"/>
                    </a:lnTo>
                    <a:lnTo>
                      <a:pt x="9" y="363"/>
                    </a:lnTo>
                    <a:lnTo>
                      <a:pt x="27" y="362"/>
                    </a:lnTo>
                    <a:lnTo>
                      <a:pt x="40" y="358"/>
                    </a:lnTo>
                    <a:lnTo>
                      <a:pt x="49" y="350"/>
                    </a:lnTo>
                    <a:lnTo>
                      <a:pt x="55" y="338"/>
                    </a:lnTo>
                    <a:lnTo>
                      <a:pt x="56" y="320"/>
                    </a:lnTo>
                    <a:lnTo>
                      <a:pt x="56" y="65"/>
                    </a:lnTo>
                    <a:lnTo>
                      <a:pt x="55" y="45"/>
                    </a:lnTo>
                    <a:lnTo>
                      <a:pt x="50" y="32"/>
                    </a:lnTo>
                    <a:lnTo>
                      <a:pt x="42" y="23"/>
                    </a:lnTo>
                    <a:lnTo>
                      <a:pt x="29" y="19"/>
                    </a:lnTo>
                    <a:lnTo>
                      <a:pt x="11" y="17"/>
                    </a:lnTo>
                    <a:lnTo>
                      <a:pt x="0" y="17"/>
                    </a:lnTo>
                    <a:lnTo>
                      <a:pt x="0" y="6"/>
                    </a:lnTo>
                    <a:lnTo>
                      <a:pt x="23" y="5"/>
                    </a:lnTo>
                    <a:lnTo>
                      <a:pt x="51" y="4"/>
                    </a:lnTo>
                    <a:lnTo>
                      <a:pt x="83" y="3"/>
                    </a:lnTo>
                    <a:lnTo>
                      <a:pt x="133" y="1"/>
                    </a:lnTo>
                    <a:lnTo>
                      <a:pt x="182"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6" name="Freeform 61"/>
              <p:cNvSpPr>
                <a:spLocks/>
              </p:cNvSpPr>
              <p:nvPr/>
            </p:nvSpPr>
            <p:spPr bwMode="auto">
              <a:xfrm>
                <a:off x="7249205" y="33786457"/>
                <a:ext cx="393122" cy="1004646"/>
              </a:xfrm>
              <a:custGeom>
                <a:avLst/>
                <a:gdLst>
                  <a:gd name="T0" fmla="*/ 0 w 145"/>
                  <a:gd name="T1" fmla="*/ 0 h 368"/>
                  <a:gd name="T2" fmla="*/ 145 w 145"/>
                  <a:gd name="T3" fmla="*/ 0 h 368"/>
                  <a:gd name="T4" fmla="*/ 145 w 145"/>
                  <a:gd name="T5" fmla="*/ 11 h 368"/>
                  <a:gd name="T6" fmla="*/ 127 w 145"/>
                  <a:gd name="T7" fmla="*/ 13 h 368"/>
                  <a:gd name="T8" fmla="*/ 115 w 145"/>
                  <a:gd name="T9" fmla="*/ 15 h 368"/>
                  <a:gd name="T10" fmla="*/ 105 w 145"/>
                  <a:gd name="T11" fmla="*/ 20 h 368"/>
                  <a:gd name="T12" fmla="*/ 99 w 145"/>
                  <a:gd name="T13" fmla="*/ 30 h 368"/>
                  <a:gd name="T14" fmla="*/ 96 w 145"/>
                  <a:gd name="T15" fmla="*/ 42 h 368"/>
                  <a:gd name="T16" fmla="*/ 94 w 145"/>
                  <a:gd name="T17" fmla="*/ 59 h 368"/>
                  <a:gd name="T18" fmla="*/ 94 w 145"/>
                  <a:gd name="T19" fmla="*/ 311 h 368"/>
                  <a:gd name="T20" fmla="*/ 94 w 145"/>
                  <a:gd name="T21" fmla="*/ 325 h 368"/>
                  <a:gd name="T22" fmla="*/ 98 w 145"/>
                  <a:gd name="T23" fmla="*/ 338 h 368"/>
                  <a:gd name="T24" fmla="*/ 104 w 145"/>
                  <a:gd name="T25" fmla="*/ 347 h 368"/>
                  <a:gd name="T26" fmla="*/ 113 w 145"/>
                  <a:gd name="T27" fmla="*/ 352 h 368"/>
                  <a:gd name="T28" fmla="*/ 126 w 145"/>
                  <a:gd name="T29" fmla="*/ 356 h 368"/>
                  <a:gd name="T30" fmla="*/ 145 w 145"/>
                  <a:gd name="T31" fmla="*/ 357 h 368"/>
                  <a:gd name="T32" fmla="*/ 145 w 145"/>
                  <a:gd name="T33" fmla="*/ 368 h 368"/>
                  <a:gd name="T34" fmla="*/ 0 w 145"/>
                  <a:gd name="T35" fmla="*/ 368 h 368"/>
                  <a:gd name="T36" fmla="*/ 0 w 145"/>
                  <a:gd name="T37" fmla="*/ 357 h 368"/>
                  <a:gd name="T38" fmla="*/ 19 w 145"/>
                  <a:gd name="T39" fmla="*/ 355 h 368"/>
                  <a:gd name="T40" fmla="*/ 32 w 145"/>
                  <a:gd name="T41" fmla="*/ 350 h 368"/>
                  <a:gd name="T42" fmla="*/ 39 w 145"/>
                  <a:gd name="T43" fmla="*/ 341 h 368"/>
                  <a:gd name="T44" fmla="*/ 44 w 145"/>
                  <a:gd name="T45" fmla="*/ 327 h 368"/>
                  <a:gd name="T46" fmla="*/ 45 w 145"/>
                  <a:gd name="T47" fmla="*/ 306 h 368"/>
                  <a:gd name="T48" fmla="*/ 45 w 145"/>
                  <a:gd name="T49" fmla="*/ 54 h 368"/>
                  <a:gd name="T50" fmla="*/ 43 w 145"/>
                  <a:gd name="T51" fmla="*/ 37 h 368"/>
                  <a:gd name="T52" fmla="*/ 39 w 145"/>
                  <a:gd name="T53" fmla="*/ 26 h 368"/>
                  <a:gd name="T54" fmla="*/ 31 w 145"/>
                  <a:gd name="T55" fmla="*/ 17 h 368"/>
                  <a:gd name="T56" fmla="*/ 17 w 145"/>
                  <a:gd name="T57" fmla="*/ 14 h 368"/>
                  <a:gd name="T58" fmla="*/ 0 w 145"/>
                  <a:gd name="T59" fmla="*/ 11 h 368"/>
                  <a:gd name="T60" fmla="*/ 0 w 145"/>
                  <a:gd name="T61"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5" h="368">
                    <a:moveTo>
                      <a:pt x="0" y="0"/>
                    </a:moveTo>
                    <a:lnTo>
                      <a:pt x="145" y="0"/>
                    </a:lnTo>
                    <a:lnTo>
                      <a:pt x="145" y="11"/>
                    </a:lnTo>
                    <a:lnTo>
                      <a:pt x="127" y="13"/>
                    </a:lnTo>
                    <a:lnTo>
                      <a:pt x="115" y="15"/>
                    </a:lnTo>
                    <a:lnTo>
                      <a:pt x="105" y="20"/>
                    </a:lnTo>
                    <a:lnTo>
                      <a:pt x="99" y="30"/>
                    </a:lnTo>
                    <a:lnTo>
                      <a:pt x="96" y="42"/>
                    </a:lnTo>
                    <a:lnTo>
                      <a:pt x="94" y="59"/>
                    </a:lnTo>
                    <a:lnTo>
                      <a:pt x="94" y="311"/>
                    </a:lnTo>
                    <a:lnTo>
                      <a:pt x="94" y="325"/>
                    </a:lnTo>
                    <a:lnTo>
                      <a:pt x="98" y="338"/>
                    </a:lnTo>
                    <a:lnTo>
                      <a:pt x="104" y="347"/>
                    </a:lnTo>
                    <a:lnTo>
                      <a:pt x="113" y="352"/>
                    </a:lnTo>
                    <a:lnTo>
                      <a:pt x="126" y="356"/>
                    </a:lnTo>
                    <a:lnTo>
                      <a:pt x="145" y="357"/>
                    </a:lnTo>
                    <a:lnTo>
                      <a:pt x="145" y="368"/>
                    </a:lnTo>
                    <a:lnTo>
                      <a:pt x="0" y="368"/>
                    </a:lnTo>
                    <a:lnTo>
                      <a:pt x="0" y="357"/>
                    </a:lnTo>
                    <a:lnTo>
                      <a:pt x="19" y="355"/>
                    </a:lnTo>
                    <a:lnTo>
                      <a:pt x="32" y="350"/>
                    </a:lnTo>
                    <a:lnTo>
                      <a:pt x="39" y="341"/>
                    </a:lnTo>
                    <a:lnTo>
                      <a:pt x="44" y="327"/>
                    </a:lnTo>
                    <a:lnTo>
                      <a:pt x="45" y="306"/>
                    </a:lnTo>
                    <a:lnTo>
                      <a:pt x="45" y="54"/>
                    </a:lnTo>
                    <a:lnTo>
                      <a:pt x="43" y="37"/>
                    </a:lnTo>
                    <a:lnTo>
                      <a:pt x="39" y="26"/>
                    </a:lnTo>
                    <a:lnTo>
                      <a:pt x="31" y="17"/>
                    </a:lnTo>
                    <a:lnTo>
                      <a:pt x="17" y="14"/>
                    </a:lnTo>
                    <a:lnTo>
                      <a:pt x="0" y="11"/>
                    </a:lnTo>
                    <a:lnTo>
                      <a:pt x="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7" name="Freeform 62"/>
              <p:cNvSpPr>
                <a:spLocks/>
              </p:cNvSpPr>
              <p:nvPr/>
            </p:nvSpPr>
            <p:spPr bwMode="auto">
              <a:xfrm>
                <a:off x="8013610" y="33759156"/>
                <a:ext cx="1037406" cy="1059246"/>
              </a:xfrm>
              <a:custGeom>
                <a:avLst/>
                <a:gdLst>
                  <a:gd name="T0" fmla="*/ 244 w 380"/>
                  <a:gd name="T1" fmla="*/ 2 h 387"/>
                  <a:gd name="T2" fmla="*/ 289 w 380"/>
                  <a:gd name="T3" fmla="*/ 9 h 387"/>
                  <a:gd name="T4" fmla="*/ 320 w 380"/>
                  <a:gd name="T5" fmla="*/ 19 h 387"/>
                  <a:gd name="T6" fmla="*/ 339 w 380"/>
                  <a:gd name="T7" fmla="*/ 24 h 387"/>
                  <a:gd name="T8" fmla="*/ 347 w 380"/>
                  <a:gd name="T9" fmla="*/ 23 h 387"/>
                  <a:gd name="T10" fmla="*/ 350 w 380"/>
                  <a:gd name="T11" fmla="*/ 20 h 387"/>
                  <a:gd name="T12" fmla="*/ 364 w 380"/>
                  <a:gd name="T13" fmla="*/ 106 h 387"/>
                  <a:gd name="T14" fmla="*/ 340 w 380"/>
                  <a:gd name="T15" fmla="*/ 80 h 387"/>
                  <a:gd name="T16" fmla="*/ 303 w 380"/>
                  <a:gd name="T17" fmla="*/ 40 h 387"/>
                  <a:gd name="T18" fmla="*/ 249 w 380"/>
                  <a:gd name="T19" fmla="*/ 18 h 387"/>
                  <a:gd name="T20" fmla="*/ 186 w 380"/>
                  <a:gd name="T21" fmla="*/ 18 h 387"/>
                  <a:gd name="T22" fmla="*/ 131 w 380"/>
                  <a:gd name="T23" fmla="*/ 37 h 387"/>
                  <a:gd name="T24" fmla="*/ 91 w 380"/>
                  <a:gd name="T25" fmla="*/ 74 h 387"/>
                  <a:gd name="T26" fmla="*/ 65 w 380"/>
                  <a:gd name="T27" fmla="*/ 124 h 387"/>
                  <a:gd name="T28" fmla="*/ 57 w 380"/>
                  <a:gd name="T29" fmla="*/ 187 h 387"/>
                  <a:gd name="T30" fmla="*/ 68 w 380"/>
                  <a:gd name="T31" fmla="*/ 253 h 387"/>
                  <a:gd name="T32" fmla="*/ 97 w 380"/>
                  <a:gd name="T33" fmla="*/ 308 h 387"/>
                  <a:gd name="T34" fmla="*/ 141 w 380"/>
                  <a:gd name="T35" fmla="*/ 348 h 387"/>
                  <a:gd name="T36" fmla="*/ 195 w 380"/>
                  <a:gd name="T37" fmla="*/ 370 h 387"/>
                  <a:gd name="T38" fmla="*/ 245 w 380"/>
                  <a:gd name="T39" fmla="*/ 371 h 387"/>
                  <a:gd name="T40" fmla="*/ 288 w 380"/>
                  <a:gd name="T41" fmla="*/ 360 h 387"/>
                  <a:gd name="T42" fmla="*/ 331 w 380"/>
                  <a:gd name="T43" fmla="*/ 333 h 387"/>
                  <a:gd name="T44" fmla="*/ 369 w 380"/>
                  <a:gd name="T45" fmla="*/ 284 h 387"/>
                  <a:gd name="T46" fmla="*/ 372 w 380"/>
                  <a:gd name="T47" fmla="*/ 306 h 387"/>
                  <a:gd name="T48" fmla="*/ 353 w 380"/>
                  <a:gd name="T49" fmla="*/ 352 h 387"/>
                  <a:gd name="T50" fmla="*/ 326 w 380"/>
                  <a:gd name="T51" fmla="*/ 370 h 387"/>
                  <a:gd name="T52" fmla="*/ 295 w 380"/>
                  <a:gd name="T53" fmla="*/ 375 h 387"/>
                  <a:gd name="T54" fmla="*/ 258 w 380"/>
                  <a:gd name="T55" fmla="*/ 383 h 387"/>
                  <a:gd name="T56" fmla="*/ 208 w 380"/>
                  <a:gd name="T57" fmla="*/ 387 h 387"/>
                  <a:gd name="T58" fmla="*/ 134 w 380"/>
                  <a:gd name="T59" fmla="*/ 376 h 387"/>
                  <a:gd name="T60" fmla="*/ 73 w 380"/>
                  <a:gd name="T61" fmla="*/ 344 h 387"/>
                  <a:gd name="T62" fmla="*/ 27 w 380"/>
                  <a:gd name="T63" fmla="*/ 295 h 387"/>
                  <a:gd name="T64" fmla="*/ 4 w 380"/>
                  <a:gd name="T65" fmla="*/ 233 h 387"/>
                  <a:gd name="T66" fmla="*/ 4 w 380"/>
                  <a:gd name="T67" fmla="*/ 161 h 387"/>
                  <a:gd name="T68" fmla="*/ 28 w 380"/>
                  <a:gd name="T69" fmla="*/ 96 h 387"/>
                  <a:gd name="T70" fmla="*/ 74 w 380"/>
                  <a:gd name="T71" fmla="*/ 45 h 387"/>
                  <a:gd name="T72" fmla="*/ 137 w 380"/>
                  <a:gd name="T73" fmla="*/ 12 h 387"/>
                  <a:gd name="T74" fmla="*/ 214 w 380"/>
                  <a:gd name="T75" fmla="*/ 0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387">
                    <a:moveTo>
                      <a:pt x="214" y="0"/>
                    </a:moveTo>
                    <a:lnTo>
                      <a:pt x="244" y="2"/>
                    </a:lnTo>
                    <a:lnTo>
                      <a:pt x="268" y="4"/>
                    </a:lnTo>
                    <a:lnTo>
                      <a:pt x="289" y="9"/>
                    </a:lnTo>
                    <a:lnTo>
                      <a:pt x="305" y="14"/>
                    </a:lnTo>
                    <a:lnTo>
                      <a:pt x="320" y="19"/>
                    </a:lnTo>
                    <a:lnTo>
                      <a:pt x="331" y="23"/>
                    </a:lnTo>
                    <a:lnTo>
                      <a:pt x="339" y="24"/>
                    </a:lnTo>
                    <a:lnTo>
                      <a:pt x="343" y="24"/>
                    </a:lnTo>
                    <a:lnTo>
                      <a:pt x="347" y="23"/>
                    </a:lnTo>
                    <a:lnTo>
                      <a:pt x="349" y="22"/>
                    </a:lnTo>
                    <a:lnTo>
                      <a:pt x="350" y="20"/>
                    </a:lnTo>
                    <a:lnTo>
                      <a:pt x="359" y="20"/>
                    </a:lnTo>
                    <a:lnTo>
                      <a:pt x="364" y="106"/>
                    </a:lnTo>
                    <a:lnTo>
                      <a:pt x="353" y="106"/>
                    </a:lnTo>
                    <a:lnTo>
                      <a:pt x="340" y="80"/>
                    </a:lnTo>
                    <a:lnTo>
                      <a:pt x="323" y="58"/>
                    </a:lnTo>
                    <a:lnTo>
                      <a:pt x="303" y="40"/>
                    </a:lnTo>
                    <a:lnTo>
                      <a:pt x="277" y="26"/>
                    </a:lnTo>
                    <a:lnTo>
                      <a:pt x="249" y="18"/>
                    </a:lnTo>
                    <a:lnTo>
                      <a:pt x="217" y="15"/>
                    </a:lnTo>
                    <a:lnTo>
                      <a:pt x="186" y="18"/>
                    </a:lnTo>
                    <a:lnTo>
                      <a:pt x="157" y="25"/>
                    </a:lnTo>
                    <a:lnTo>
                      <a:pt x="131" y="37"/>
                    </a:lnTo>
                    <a:lnTo>
                      <a:pt x="109" y="53"/>
                    </a:lnTo>
                    <a:lnTo>
                      <a:pt x="91" y="74"/>
                    </a:lnTo>
                    <a:lnTo>
                      <a:pt x="76" y="97"/>
                    </a:lnTo>
                    <a:lnTo>
                      <a:pt x="65" y="124"/>
                    </a:lnTo>
                    <a:lnTo>
                      <a:pt x="59" y="154"/>
                    </a:lnTo>
                    <a:lnTo>
                      <a:pt x="57" y="187"/>
                    </a:lnTo>
                    <a:lnTo>
                      <a:pt x="59" y="221"/>
                    </a:lnTo>
                    <a:lnTo>
                      <a:pt x="68" y="253"/>
                    </a:lnTo>
                    <a:lnTo>
                      <a:pt x="80" y="282"/>
                    </a:lnTo>
                    <a:lnTo>
                      <a:pt x="97" y="308"/>
                    </a:lnTo>
                    <a:lnTo>
                      <a:pt x="117" y="330"/>
                    </a:lnTo>
                    <a:lnTo>
                      <a:pt x="141" y="348"/>
                    </a:lnTo>
                    <a:lnTo>
                      <a:pt x="167" y="361"/>
                    </a:lnTo>
                    <a:lnTo>
                      <a:pt x="195" y="370"/>
                    </a:lnTo>
                    <a:lnTo>
                      <a:pt x="224" y="372"/>
                    </a:lnTo>
                    <a:lnTo>
                      <a:pt x="245" y="371"/>
                    </a:lnTo>
                    <a:lnTo>
                      <a:pt x="266" y="367"/>
                    </a:lnTo>
                    <a:lnTo>
                      <a:pt x="288" y="360"/>
                    </a:lnTo>
                    <a:lnTo>
                      <a:pt x="310" y="349"/>
                    </a:lnTo>
                    <a:lnTo>
                      <a:pt x="331" y="333"/>
                    </a:lnTo>
                    <a:lnTo>
                      <a:pt x="350" y="312"/>
                    </a:lnTo>
                    <a:lnTo>
                      <a:pt x="369" y="284"/>
                    </a:lnTo>
                    <a:lnTo>
                      <a:pt x="380" y="284"/>
                    </a:lnTo>
                    <a:lnTo>
                      <a:pt x="372" y="306"/>
                    </a:lnTo>
                    <a:lnTo>
                      <a:pt x="364" y="330"/>
                    </a:lnTo>
                    <a:lnTo>
                      <a:pt x="353" y="352"/>
                    </a:lnTo>
                    <a:lnTo>
                      <a:pt x="342" y="371"/>
                    </a:lnTo>
                    <a:lnTo>
                      <a:pt x="326" y="370"/>
                    </a:lnTo>
                    <a:lnTo>
                      <a:pt x="311" y="372"/>
                    </a:lnTo>
                    <a:lnTo>
                      <a:pt x="295" y="375"/>
                    </a:lnTo>
                    <a:lnTo>
                      <a:pt x="278" y="378"/>
                    </a:lnTo>
                    <a:lnTo>
                      <a:pt x="258" y="383"/>
                    </a:lnTo>
                    <a:lnTo>
                      <a:pt x="235" y="386"/>
                    </a:lnTo>
                    <a:lnTo>
                      <a:pt x="208" y="387"/>
                    </a:lnTo>
                    <a:lnTo>
                      <a:pt x="169" y="385"/>
                    </a:lnTo>
                    <a:lnTo>
                      <a:pt x="134" y="376"/>
                    </a:lnTo>
                    <a:lnTo>
                      <a:pt x="101" y="363"/>
                    </a:lnTo>
                    <a:lnTo>
                      <a:pt x="73" y="344"/>
                    </a:lnTo>
                    <a:lnTo>
                      <a:pt x="48" y="322"/>
                    </a:lnTo>
                    <a:lnTo>
                      <a:pt x="27" y="295"/>
                    </a:lnTo>
                    <a:lnTo>
                      <a:pt x="14" y="266"/>
                    </a:lnTo>
                    <a:lnTo>
                      <a:pt x="4" y="233"/>
                    </a:lnTo>
                    <a:lnTo>
                      <a:pt x="0" y="198"/>
                    </a:lnTo>
                    <a:lnTo>
                      <a:pt x="4" y="161"/>
                    </a:lnTo>
                    <a:lnTo>
                      <a:pt x="14" y="127"/>
                    </a:lnTo>
                    <a:lnTo>
                      <a:pt x="28" y="96"/>
                    </a:lnTo>
                    <a:lnTo>
                      <a:pt x="49" y="68"/>
                    </a:lnTo>
                    <a:lnTo>
                      <a:pt x="74" y="45"/>
                    </a:lnTo>
                    <a:lnTo>
                      <a:pt x="103" y="26"/>
                    </a:lnTo>
                    <a:lnTo>
                      <a:pt x="137" y="12"/>
                    </a:lnTo>
                    <a:lnTo>
                      <a:pt x="174" y="3"/>
                    </a:lnTo>
                    <a:lnTo>
                      <a:pt x="214"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8" name="Freeform 63"/>
              <p:cNvSpPr>
                <a:spLocks/>
              </p:cNvSpPr>
              <p:nvPr/>
            </p:nvSpPr>
            <p:spPr bwMode="auto">
              <a:xfrm>
                <a:off x="9438676" y="33786457"/>
                <a:ext cx="398584" cy="1004646"/>
              </a:xfrm>
              <a:custGeom>
                <a:avLst/>
                <a:gdLst>
                  <a:gd name="T0" fmla="*/ 0 w 144"/>
                  <a:gd name="T1" fmla="*/ 0 h 368"/>
                  <a:gd name="T2" fmla="*/ 144 w 144"/>
                  <a:gd name="T3" fmla="*/ 0 h 368"/>
                  <a:gd name="T4" fmla="*/ 144 w 144"/>
                  <a:gd name="T5" fmla="*/ 11 h 368"/>
                  <a:gd name="T6" fmla="*/ 127 w 144"/>
                  <a:gd name="T7" fmla="*/ 13 h 368"/>
                  <a:gd name="T8" fmla="*/ 115 w 144"/>
                  <a:gd name="T9" fmla="*/ 15 h 368"/>
                  <a:gd name="T10" fmla="*/ 105 w 144"/>
                  <a:gd name="T11" fmla="*/ 20 h 368"/>
                  <a:gd name="T12" fmla="*/ 99 w 144"/>
                  <a:gd name="T13" fmla="*/ 30 h 368"/>
                  <a:gd name="T14" fmla="*/ 95 w 144"/>
                  <a:gd name="T15" fmla="*/ 42 h 368"/>
                  <a:gd name="T16" fmla="*/ 94 w 144"/>
                  <a:gd name="T17" fmla="*/ 59 h 368"/>
                  <a:gd name="T18" fmla="*/ 94 w 144"/>
                  <a:gd name="T19" fmla="*/ 311 h 368"/>
                  <a:gd name="T20" fmla="*/ 94 w 144"/>
                  <a:gd name="T21" fmla="*/ 325 h 368"/>
                  <a:gd name="T22" fmla="*/ 98 w 144"/>
                  <a:gd name="T23" fmla="*/ 338 h 368"/>
                  <a:gd name="T24" fmla="*/ 104 w 144"/>
                  <a:gd name="T25" fmla="*/ 347 h 368"/>
                  <a:gd name="T26" fmla="*/ 112 w 144"/>
                  <a:gd name="T27" fmla="*/ 352 h 368"/>
                  <a:gd name="T28" fmla="*/ 126 w 144"/>
                  <a:gd name="T29" fmla="*/ 356 h 368"/>
                  <a:gd name="T30" fmla="*/ 144 w 144"/>
                  <a:gd name="T31" fmla="*/ 357 h 368"/>
                  <a:gd name="T32" fmla="*/ 144 w 144"/>
                  <a:gd name="T33" fmla="*/ 368 h 368"/>
                  <a:gd name="T34" fmla="*/ 0 w 144"/>
                  <a:gd name="T35" fmla="*/ 368 h 368"/>
                  <a:gd name="T36" fmla="*/ 0 w 144"/>
                  <a:gd name="T37" fmla="*/ 357 h 368"/>
                  <a:gd name="T38" fmla="*/ 18 w 144"/>
                  <a:gd name="T39" fmla="*/ 355 h 368"/>
                  <a:gd name="T40" fmla="*/ 32 w 144"/>
                  <a:gd name="T41" fmla="*/ 350 h 368"/>
                  <a:gd name="T42" fmla="*/ 39 w 144"/>
                  <a:gd name="T43" fmla="*/ 341 h 368"/>
                  <a:gd name="T44" fmla="*/ 44 w 144"/>
                  <a:gd name="T45" fmla="*/ 327 h 368"/>
                  <a:gd name="T46" fmla="*/ 44 w 144"/>
                  <a:gd name="T47" fmla="*/ 306 h 368"/>
                  <a:gd name="T48" fmla="*/ 44 w 144"/>
                  <a:gd name="T49" fmla="*/ 54 h 368"/>
                  <a:gd name="T50" fmla="*/ 43 w 144"/>
                  <a:gd name="T51" fmla="*/ 37 h 368"/>
                  <a:gd name="T52" fmla="*/ 39 w 144"/>
                  <a:gd name="T53" fmla="*/ 26 h 368"/>
                  <a:gd name="T54" fmla="*/ 30 w 144"/>
                  <a:gd name="T55" fmla="*/ 17 h 368"/>
                  <a:gd name="T56" fmla="*/ 17 w 144"/>
                  <a:gd name="T57" fmla="*/ 14 h 368"/>
                  <a:gd name="T58" fmla="*/ 0 w 144"/>
                  <a:gd name="T59" fmla="*/ 11 h 368"/>
                  <a:gd name="T60" fmla="*/ 0 w 144"/>
                  <a:gd name="T61"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44" h="368">
                    <a:moveTo>
                      <a:pt x="0" y="0"/>
                    </a:moveTo>
                    <a:lnTo>
                      <a:pt x="144" y="0"/>
                    </a:lnTo>
                    <a:lnTo>
                      <a:pt x="144" y="11"/>
                    </a:lnTo>
                    <a:lnTo>
                      <a:pt x="127" y="13"/>
                    </a:lnTo>
                    <a:lnTo>
                      <a:pt x="115" y="15"/>
                    </a:lnTo>
                    <a:lnTo>
                      <a:pt x="105" y="20"/>
                    </a:lnTo>
                    <a:lnTo>
                      <a:pt x="99" y="30"/>
                    </a:lnTo>
                    <a:lnTo>
                      <a:pt x="95" y="42"/>
                    </a:lnTo>
                    <a:lnTo>
                      <a:pt x="94" y="59"/>
                    </a:lnTo>
                    <a:lnTo>
                      <a:pt x="94" y="311"/>
                    </a:lnTo>
                    <a:lnTo>
                      <a:pt x="94" y="325"/>
                    </a:lnTo>
                    <a:lnTo>
                      <a:pt x="98" y="338"/>
                    </a:lnTo>
                    <a:lnTo>
                      <a:pt x="104" y="347"/>
                    </a:lnTo>
                    <a:lnTo>
                      <a:pt x="112" y="352"/>
                    </a:lnTo>
                    <a:lnTo>
                      <a:pt x="126" y="356"/>
                    </a:lnTo>
                    <a:lnTo>
                      <a:pt x="144" y="357"/>
                    </a:lnTo>
                    <a:lnTo>
                      <a:pt x="144" y="368"/>
                    </a:lnTo>
                    <a:lnTo>
                      <a:pt x="0" y="368"/>
                    </a:lnTo>
                    <a:lnTo>
                      <a:pt x="0" y="357"/>
                    </a:lnTo>
                    <a:lnTo>
                      <a:pt x="18" y="355"/>
                    </a:lnTo>
                    <a:lnTo>
                      <a:pt x="32" y="350"/>
                    </a:lnTo>
                    <a:lnTo>
                      <a:pt x="39" y="341"/>
                    </a:lnTo>
                    <a:lnTo>
                      <a:pt x="44" y="327"/>
                    </a:lnTo>
                    <a:lnTo>
                      <a:pt x="44" y="306"/>
                    </a:lnTo>
                    <a:lnTo>
                      <a:pt x="44" y="54"/>
                    </a:lnTo>
                    <a:lnTo>
                      <a:pt x="43" y="37"/>
                    </a:lnTo>
                    <a:lnTo>
                      <a:pt x="39" y="26"/>
                    </a:lnTo>
                    <a:lnTo>
                      <a:pt x="30" y="17"/>
                    </a:lnTo>
                    <a:lnTo>
                      <a:pt x="17" y="14"/>
                    </a:lnTo>
                    <a:lnTo>
                      <a:pt x="0" y="11"/>
                    </a:lnTo>
                    <a:lnTo>
                      <a:pt x="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09" name="Freeform 64"/>
              <p:cNvSpPr>
                <a:spLocks/>
              </p:cNvSpPr>
              <p:nvPr/>
            </p:nvSpPr>
            <p:spPr bwMode="auto">
              <a:xfrm>
                <a:off x="10214001" y="33786457"/>
                <a:ext cx="1239429" cy="1021028"/>
              </a:xfrm>
              <a:custGeom>
                <a:avLst/>
                <a:gdLst>
                  <a:gd name="T0" fmla="*/ 2 w 454"/>
                  <a:gd name="T1" fmla="*/ 0 h 373"/>
                  <a:gd name="T2" fmla="*/ 95 w 454"/>
                  <a:gd name="T3" fmla="*/ 0 h 373"/>
                  <a:gd name="T4" fmla="*/ 373 w 454"/>
                  <a:gd name="T5" fmla="*/ 291 h 373"/>
                  <a:gd name="T6" fmla="*/ 373 w 454"/>
                  <a:gd name="T7" fmla="*/ 55 h 373"/>
                  <a:gd name="T8" fmla="*/ 372 w 454"/>
                  <a:gd name="T9" fmla="*/ 39 h 373"/>
                  <a:gd name="T10" fmla="*/ 370 w 454"/>
                  <a:gd name="T11" fmla="*/ 28 h 373"/>
                  <a:gd name="T12" fmla="*/ 362 w 454"/>
                  <a:gd name="T13" fmla="*/ 20 h 373"/>
                  <a:gd name="T14" fmla="*/ 351 w 454"/>
                  <a:gd name="T15" fmla="*/ 15 h 373"/>
                  <a:gd name="T16" fmla="*/ 337 w 454"/>
                  <a:gd name="T17" fmla="*/ 13 h 373"/>
                  <a:gd name="T18" fmla="*/ 316 w 454"/>
                  <a:gd name="T19" fmla="*/ 11 h 373"/>
                  <a:gd name="T20" fmla="*/ 316 w 454"/>
                  <a:gd name="T21" fmla="*/ 0 h 373"/>
                  <a:gd name="T22" fmla="*/ 454 w 454"/>
                  <a:gd name="T23" fmla="*/ 0 h 373"/>
                  <a:gd name="T24" fmla="*/ 454 w 454"/>
                  <a:gd name="T25" fmla="*/ 11 h 373"/>
                  <a:gd name="T26" fmla="*/ 435 w 454"/>
                  <a:gd name="T27" fmla="*/ 11 h 373"/>
                  <a:gd name="T28" fmla="*/ 421 w 454"/>
                  <a:gd name="T29" fmla="*/ 14 h 373"/>
                  <a:gd name="T30" fmla="*/ 411 w 454"/>
                  <a:gd name="T31" fmla="*/ 17 h 373"/>
                  <a:gd name="T32" fmla="*/ 404 w 454"/>
                  <a:gd name="T33" fmla="*/ 24 h 373"/>
                  <a:gd name="T34" fmla="*/ 402 w 454"/>
                  <a:gd name="T35" fmla="*/ 32 h 373"/>
                  <a:gd name="T36" fmla="*/ 400 w 454"/>
                  <a:gd name="T37" fmla="*/ 42 h 373"/>
                  <a:gd name="T38" fmla="*/ 400 w 454"/>
                  <a:gd name="T39" fmla="*/ 373 h 373"/>
                  <a:gd name="T40" fmla="*/ 384 w 454"/>
                  <a:gd name="T41" fmla="*/ 373 h 373"/>
                  <a:gd name="T42" fmla="*/ 77 w 454"/>
                  <a:gd name="T43" fmla="*/ 52 h 373"/>
                  <a:gd name="T44" fmla="*/ 77 w 454"/>
                  <a:gd name="T45" fmla="*/ 306 h 373"/>
                  <a:gd name="T46" fmla="*/ 79 w 454"/>
                  <a:gd name="T47" fmla="*/ 324 h 373"/>
                  <a:gd name="T48" fmla="*/ 82 w 454"/>
                  <a:gd name="T49" fmla="*/ 338 h 373"/>
                  <a:gd name="T50" fmla="*/ 88 w 454"/>
                  <a:gd name="T51" fmla="*/ 347 h 373"/>
                  <a:gd name="T52" fmla="*/ 99 w 454"/>
                  <a:gd name="T53" fmla="*/ 354 h 373"/>
                  <a:gd name="T54" fmla="*/ 115 w 454"/>
                  <a:gd name="T55" fmla="*/ 356 h 373"/>
                  <a:gd name="T56" fmla="*/ 137 w 454"/>
                  <a:gd name="T57" fmla="*/ 357 h 373"/>
                  <a:gd name="T58" fmla="*/ 137 w 454"/>
                  <a:gd name="T59" fmla="*/ 368 h 373"/>
                  <a:gd name="T60" fmla="*/ 0 w 454"/>
                  <a:gd name="T61" fmla="*/ 368 h 373"/>
                  <a:gd name="T62" fmla="*/ 0 w 454"/>
                  <a:gd name="T63" fmla="*/ 357 h 373"/>
                  <a:gd name="T64" fmla="*/ 3 w 454"/>
                  <a:gd name="T65" fmla="*/ 357 h 373"/>
                  <a:gd name="T66" fmla="*/ 21 w 454"/>
                  <a:gd name="T67" fmla="*/ 356 h 373"/>
                  <a:gd name="T68" fmla="*/ 36 w 454"/>
                  <a:gd name="T69" fmla="*/ 351 h 373"/>
                  <a:gd name="T70" fmla="*/ 44 w 454"/>
                  <a:gd name="T71" fmla="*/ 344 h 373"/>
                  <a:gd name="T72" fmla="*/ 49 w 454"/>
                  <a:gd name="T73" fmla="*/ 332 h 373"/>
                  <a:gd name="T74" fmla="*/ 52 w 454"/>
                  <a:gd name="T75" fmla="*/ 318 h 373"/>
                  <a:gd name="T76" fmla="*/ 52 w 454"/>
                  <a:gd name="T77" fmla="*/ 26 h 373"/>
                  <a:gd name="T78" fmla="*/ 37 w 454"/>
                  <a:gd name="T79" fmla="*/ 19 h 373"/>
                  <a:gd name="T80" fmla="*/ 20 w 454"/>
                  <a:gd name="T81" fmla="*/ 14 h 373"/>
                  <a:gd name="T82" fmla="*/ 2 w 454"/>
                  <a:gd name="T83" fmla="*/ 11 h 373"/>
                  <a:gd name="T84" fmla="*/ 2 w 454"/>
                  <a:gd name="T85" fmla="*/ 0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4" h="373">
                    <a:moveTo>
                      <a:pt x="2" y="0"/>
                    </a:moveTo>
                    <a:lnTo>
                      <a:pt x="95" y="0"/>
                    </a:lnTo>
                    <a:lnTo>
                      <a:pt x="373" y="291"/>
                    </a:lnTo>
                    <a:lnTo>
                      <a:pt x="373" y="55"/>
                    </a:lnTo>
                    <a:lnTo>
                      <a:pt x="372" y="39"/>
                    </a:lnTo>
                    <a:lnTo>
                      <a:pt x="370" y="28"/>
                    </a:lnTo>
                    <a:lnTo>
                      <a:pt x="362" y="20"/>
                    </a:lnTo>
                    <a:lnTo>
                      <a:pt x="351" y="15"/>
                    </a:lnTo>
                    <a:lnTo>
                      <a:pt x="337" y="13"/>
                    </a:lnTo>
                    <a:lnTo>
                      <a:pt x="316" y="11"/>
                    </a:lnTo>
                    <a:lnTo>
                      <a:pt x="316" y="0"/>
                    </a:lnTo>
                    <a:lnTo>
                      <a:pt x="454" y="0"/>
                    </a:lnTo>
                    <a:lnTo>
                      <a:pt x="454" y="11"/>
                    </a:lnTo>
                    <a:lnTo>
                      <a:pt x="435" y="11"/>
                    </a:lnTo>
                    <a:lnTo>
                      <a:pt x="421" y="14"/>
                    </a:lnTo>
                    <a:lnTo>
                      <a:pt x="411" y="17"/>
                    </a:lnTo>
                    <a:lnTo>
                      <a:pt x="404" y="24"/>
                    </a:lnTo>
                    <a:lnTo>
                      <a:pt x="402" y="32"/>
                    </a:lnTo>
                    <a:lnTo>
                      <a:pt x="400" y="42"/>
                    </a:lnTo>
                    <a:lnTo>
                      <a:pt x="400" y="373"/>
                    </a:lnTo>
                    <a:lnTo>
                      <a:pt x="384" y="373"/>
                    </a:lnTo>
                    <a:lnTo>
                      <a:pt x="77" y="52"/>
                    </a:lnTo>
                    <a:lnTo>
                      <a:pt x="77" y="306"/>
                    </a:lnTo>
                    <a:lnTo>
                      <a:pt x="79" y="324"/>
                    </a:lnTo>
                    <a:lnTo>
                      <a:pt x="82" y="338"/>
                    </a:lnTo>
                    <a:lnTo>
                      <a:pt x="88" y="347"/>
                    </a:lnTo>
                    <a:lnTo>
                      <a:pt x="99" y="354"/>
                    </a:lnTo>
                    <a:lnTo>
                      <a:pt x="115" y="356"/>
                    </a:lnTo>
                    <a:lnTo>
                      <a:pt x="137" y="357"/>
                    </a:lnTo>
                    <a:lnTo>
                      <a:pt x="137" y="368"/>
                    </a:lnTo>
                    <a:lnTo>
                      <a:pt x="0" y="368"/>
                    </a:lnTo>
                    <a:lnTo>
                      <a:pt x="0" y="357"/>
                    </a:lnTo>
                    <a:lnTo>
                      <a:pt x="3" y="357"/>
                    </a:lnTo>
                    <a:lnTo>
                      <a:pt x="21" y="356"/>
                    </a:lnTo>
                    <a:lnTo>
                      <a:pt x="36" y="351"/>
                    </a:lnTo>
                    <a:lnTo>
                      <a:pt x="44" y="344"/>
                    </a:lnTo>
                    <a:lnTo>
                      <a:pt x="49" y="332"/>
                    </a:lnTo>
                    <a:lnTo>
                      <a:pt x="52" y="318"/>
                    </a:lnTo>
                    <a:lnTo>
                      <a:pt x="52" y="26"/>
                    </a:lnTo>
                    <a:lnTo>
                      <a:pt x="37" y="19"/>
                    </a:lnTo>
                    <a:lnTo>
                      <a:pt x="20" y="14"/>
                    </a:lnTo>
                    <a:lnTo>
                      <a:pt x="2" y="11"/>
                    </a:lnTo>
                    <a:lnTo>
                      <a:pt x="2"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110" name="Freeform 65"/>
              <p:cNvSpPr>
                <a:spLocks/>
              </p:cNvSpPr>
              <p:nvPr/>
            </p:nvSpPr>
            <p:spPr bwMode="auto">
              <a:xfrm>
                <a:off x="11742810" y="33786457"/>
                <a:ext cx="884525" cy="1004646"/>
              </a:xfrm>
              <a:custGeom>
                <a:avLst/>
                <a:gdLst>
                  <a:gd name="T0" fmla="*/ 11 w 324"/>
                  <a:gd name="T1" fmla="*/ 0 h 368"/>
                  <a:gd name="T2" fmla="*/ 296 w 324"/>
                  <a:gd name="T3" fmla="*/ 0 h 368"/>
                  <a:gd name="T4" fmla="*/ 301 w 324"/>
                  <a:gd name="T5" fmla="*/ 82 h 368"/>
                  <a:gd name="T6" fmla="*/ 290 w 324"/>
                  <a:gd name="T7" fmla="*/ 82 h 368"/>
                  <a:gd name="T8" fmla="*/ 285 w 324"/>
                  <a:gd name="T9" fmla="*/ 60 h 368"/>
                  <a:gd name="T10" fmla="*/ 280 w 324"/>
                  <a:gd name="T11" fmla="*/ 44 h 368"/>
                  <a:gd name="T12" fmla="*/ 272 w 324"/>
                  <a:gd name="T13" fmla="*/ 33 h 368"/>
                  <a:gd name="T14" fmla="*/ 265 w 324"/>
                  <a:gd name="T15" fmla="*/ 26 h 368"/>
                  <a:gd name="T16" fmla="*/ 255 w 324"/>
                  <a:gd name="T17" fmla="*/ 22 h 368"/>
                  <a:gd name="T18" fmla="*/ 246 w 324"/>
                  <a:gd name="T19" fmla="*/ 21 h 368"/>
                  <a:gd name="T20" fmla="*/ 121 w 324"/>
                  <a:gd name="T21" fmla="*/ 21 h 368"/>
                  <a:gd name="T22" fmla="*/ 121 w 324"/>
                  <a:gd name="T23" fmla="*/ 167 h 368"/>
                  <a:gd name="T24" fmla="*/ 227 w 324"/>
                  <a:gd name="T25" fmla="*/ 167 h 368"/>
                  <a:gd name="T26" fmla="*/ 238 w 324"/>
                  <a:gd name="T27" fmla="*/ 165 h 368"/>
                  <a:gd name="T28" fmla="*/ 247 w 324"/>
                  <a:gd name="T29" fmla="*/ 162 h 368"/>
                  <a:gd name="T30" fmla="*/ 254 w 324"/>
                  <a:gd name="T31" fmla="*/ 153 h 368"/>
                  <a:gd name="T32" fmla="*/ 259 w 324"/>
                  <a:gd name="T33" fmla="*/ 141 h 368"/>
                  <a:gd name="T34" fmla="*/ 261 w 324"/>
                  <a:gd name="T35" fmla="*/ 123 h 368"/>
                  <a:gd name="T36" fmla="*/ 272 w 324"/>
                  <a:gd name="T37" fmla="*/ 123 h 368"/>
                  <a:gd name="T38" fmla="*/ 272 w 324"/>
                  <a:gd name="T39" fmla="*/ 235 h 368"/>
                  <a:gd name="T40" fmla="*/ 261 w 324"/>
                  <a:gd name="T41" fmla="*/ 235 h 368"/>
                  <a:gd name="T42" fmla="*/ 258 w 324"/>
                  <a:gd name="T43" fmla="*/ 217 h 368"/>
                  <a:gd name="T44" fmla="*/ 254 w 324"/>
                  <a:gd name="T45" fmla="*/ 204 h 368"/>
                  <a:gd name="T46" fmla="*/ 248 w 324"/>
                  <a:gd name="T47" fmla="*/ 196 h 368"/>
                  <a:gd name="T48" fmla="*/ 241 w 324"/>
                  <a:gd name="T49" fmla="*/ 191 h 368"/>
                  <a:gd name="T50" fmla="*/ 232 w 324"/>
                  <a:gd name="T51" fmla="*/ 189 h 368"/>
                  <a:gd name="T52" fmla="*/ 221 w 324"/>
                  <a:gd name="T53" fmla="*/ 189 h 368"/>
                  <a:gd name="T54" fmla="*/ 121 w 324"/>
                  <a:gd name="T55" fmla="*/ 189 h 368"/>
                  <a:gd name="T56" fmla="*/ 121 w 324"/>
                  <a:gd name="T57" fmla="*/ 314 h 368"/>
                  <a:gd name="T58" fmla="*/ 122 w 324"/>
                  <a:gd name="T59" fmla="*/ 328 h 368"/>
                  <a:gd name="T60" fmla="*/ 126 w 324"/>
                  <a:gd name="T61" fmla="*/ 338 h 368"/>
                  <a:gd name="T62" fmla="*/ 132 w 324"/>
                  <a:gd name="T63" fmla="*/ 344 h 368"/>
                  <a:gd name="T64" fmla="*/ 140 w 324"/>
                  <a:gd name="T65" fmla="*/ 346 h 368"/>
                  <a:gd name="T66" fmla="*/ 153 w 324"/>
                  <a:gd name="T67" fmla="*/ 347 h 368"/>
                  <a:gd name="T68" fmla="*/ 244 w 324"/>
                  <a:gd name="T69" fmla="*/ 347 h 368"/>
                  <a:gd name="T70" fmla="*/ 263 w 324"/>
                  <a:gd name="T71" fmla="*/ 346 h 368"/>
                  <a:gd name="T72" fmla="*/ 277 w 324"/>
                  <a:gd name="T73" fmla="*/ 341 h 368"/>
                  <a:gd name="T74" fmla="*/ 288 w 324"/>
                  <a:gd name="T75" fmla="*/ 333 h 368"/>
                  <a:gd name="T76" fmla="*/ 298 w 324"/>
                  <a:gd name="T77" fmla="*/ 321 h 368"/>
                  <a:gd name="T78" fmla="*/ 306 w 324"/>
                  <a:gd name="T79" fmla="*/ 303 h 368"/>
                  <a:gd name="T80" fmla="*/ 313 w 324"/>
                  <a:gd name="T81" fmla="*/ 280 h 368"/>
                  <a:gd name="T82" fmla="*/ 324 w 324"/>
                  <a:gd name="T83" fmla="*/ 280 h 368"/>
                  <a:gd name="T84" fmla="*/ 314 w 324"/>
                  <a:gd name="T85" fmla="*/ 368 h 368"/>
                  <a:gd name="T86" fmla="*/ 0 w 324"/>
                  <a:gd name="T87" fmla="*/ 368 h 368"/>
                  <a:gd name="T88" fmla="*/ 0 w 324"/>
                  <a:gd name="T89" fmla="*/ 357 h 368"/>
                  <a:gd name="T90" fmla="*/ 16 w 324"/>
                  <a:gd name="T91" fmla="*/ 357 h 368"/>
                  <a:gd name="T92" fmla="*/ 36 w 324"/>
                  <a:gd name="T93" fmla="*/ 356 h 368"/>
                  <a:gd name="T94" fmla="*/ 51 w 324"/>
                  <a:gd name="T95" fmla="*/ 352 h 368"/>
                  <a:gd name="T96" fmla="*/ 61 w 324"/>
                  <a:gd name="T97" fmla="*/ 346 h 368"/>
                  <a:gd name="T98" fmla="*/ 67 w 324"/>
                  <a:gd name="T99" fmla="*/ 338 h 368"/>
                  <a:gd name="T100" fmla="*/ 71 w 324"/>
                  <a:gd name="T101" fmla="*/ 324 h 368"/>
                  <a:gd name="T102" fmla="*/ 72 w 324"/>
                  <a:gd name="T103" fmla="*/ 308 h 368"/>
                  <a:gd name="T104" fmla="*/ 72 w 324"/>
                  <a:gd name="T105" fmla="*/ 59 h 368"/>
                  <a:gd name="T106" fmla="*/ 71 w 324"/>
                  <a:gd name="T107" fmla="*/ 43 h 368"/>
                  <a:gd name="T108" fmla="*/ 68 w 324"/>
                  <a:gd name="T109" fmla="*/ 32 h 368"/>
                  <a:gd name="T110" fmla="*/ 62 w 324"/>
                  <a:gd name="T111" fmla="*/ 22 h 368"/>
                  <a:gd name="T112" fmla="*/ 53 w 324"/>
                  <a:gd name="T113" fmla="*/ 16 h 368"/>
                  <a:gd name="T114" fmla="*/ 41 w 324"/>
                  <a:gd name="T115" fmla="*/ 13 h 368"/>
                  <a:gd name="T116" fmla="*/ 24 w 324"/>
                  <a:gd name="T117" fmla="*/ 11 h 368"/>
                  <a:gd name="T118" fmla="*/ 11 w 324"/>
                  <a:gd name="T119" fmla="*/ 11 h 368"/>
                  <a:gd name="T120" fmla="*/ 11 w 324"/>
                  <a:gd name="T121" fmla="*/ 0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24" h="368">
                    <a:moveTo>
                      <a:pt x="11" y="0"/>
                    </a:moveTo>
                    <a:lnTo>
                      <a:pt x="296" y="0"/>
                    </a:lnTo>
                    <a:lnTo>
                      <a:pt x="301" y="82"/>
                    </a:lnTo>
                    <a:lnTo>
                      <a:pt x="290" y="82"/>
                    </a:lnTo>
                    <a:lnTo>
                      <a:pt x="285" y="60"/>
                    </a:lnTo>
                    <a:lnTo>
                      <a:pt x="280" y="44"/>
                    </a:lnTo>
                    <a:lnTo>
                      <a:pt x="272" y="33"/>
                    </a:lnTo>
                    <a:lnTo>
                      <a:pt x="265" y="26"/>
                    </a:lnTo>
                    <a:lnTo>
                      <a:pt x="255" y="22"/>
                    </a:lnTo>
                    <a:lnTo>
                      <a:pt x="246" y="21"/>
                    </a:lnTo>
                    <a:lnTo>
                      <a:pt x="121" y="21"/>
                    </a:lnTo>
                    <a:lnTo>
                      <a:pt x="121" y="167"/>
                    </a:lnTo>
                    <a:lnTo>
                      <a:pt x="227" y="167"/>
                    </a:lnTo>
                    <a:lnTo>
                      <a:pt x="238" y="165"/>
                    </a:lnTo>
                    <a:lnTo>
                      <a:pt x="247" y="162"/>
                    </a:lnTo>
                    <a:lnTo>
                      <a:pt x="254" y="153"/>
                    </a:lnTo>
                    <a:lnTo>
                      <a:pt x="259" y="141"/>
                    </a:lnTo>
                    <a:lnTo>
                      <a:pt x="261" y="123"/>
                    </a:lnTo>
                    <a:lnTo>
                      <a:pt x="272" y="123"/>
                    </a:lnTo>
                    <a:lnTo>
                      <a:pt x="272" y="235"/>
                    </a:lnTo>
                    <a:lnTo>
                      <a:pt x="261" y="235"/>
                    </a:lnTo>
                    <a:lnTo>
                      <a:pt x="258" y="217"/>
                    </a:lnTo>
                    <a:lnTo>
                      <a:pt x="254" y="204"/>
                    </a:lnTo>
                    <a:lnTo>
                      <a:pt x="248" y="196"/>
                    </a:lnTo>
                    <a:lnTo>
                      <a:pt x="241" y="191"/>
                    </a:lnTo>
                    <a:lnTo>
                      <a:pt x="232" y="189"/>
                    </a:lnTo>
                    <a:lnTo>
                      <a:pt x="221" y="189"/>
                    </a:lnTo>
                    <a:lnTo>
                      <a:pt x="121" y="189"/>
                    </a:lnTo>
                    <a:lnTo>
                      <a:pt x="121" y="314"/>
                    </a:lnTo>
                    <a:lnTo>
                      <a:pt x="122" y="328"/>
                    </a:lnTo>
                    <a:lnTo>
                      <a:pt x="126" y="338"/>
                    </a:lnTo>
                    <a:lnTo>
                      <a:pt x="132" y="344"/>
                    </a:lnTo>
                    <a:lnTo>
                      <a:pt x="140" y="346"/>
                    </a:lnTo>
                    <a:lnTo>
                      <a:pt x="153" y="347"/>
                    </a:lnTo>
                    <a:lnTo>
                      <a:pt x="244" y="347"/>
                    </a:lnTo>
                    <a:lnTo>
                      <a:pt x="263" y="346"/>
                    </a:lnTo>
                    <a:lnTo>
                      <a:pt x="277" y="341"/>
                    </a:lnTo>
                    <a:lnTo>
                      <a:pt x="288" y="333"/>
                    </a:lnTo>
                    <a:lnTo>
                      <a:pt x="298" y="321"/>
                    </a:lnTo>
                    <a:lnTo>
                      <a:pt x="306" y="303"/>
                    </a:lnTo>
                    <a:lnTo>
                      <a:pt x="313" y="280"/>
                    </a:lnTo>
                    <a:lnTo>
                      <a:pt x="324" y="280"/>
                    </a:lnTo>
                    <a:lnTo>
                      <a:pt x="314" y="368"/>
                    </a:lnTo>
                    <a:lnTo>
                      <a:pt x="0" y="368"/>
                    </a:lnTo>
                    <a:lnTo>
                      <a:pt x="0" y="357"/>
                    </a:lnTo>
                    <a:lnTo>
                      <a:pt x="16" y="357"/>
                    </a:lnTo>
                    <a:lnTo>
                      <a:pt x="36" y="356"/>
                    </a:lnTo>
                    <a:lnTo>
                      <a:pt x="51" y="352"/>
                    </a:lnTo>
                    <a:lnTo>
                      <a:pt x="61" y="346"/>
                    </a:lnTo>
                    <a:lnTo>
                      <a:pt x="67" y="338"/>
                    </a:lnTo>
                    <a:lnTo>
                      <a:pt x="71" y="324"/>
                    </a:lnTo>
                    <a:lnTo>
                      <a:pt x="72" y="308"/>
                    </a:lnTo>
                    <a:lnTo>
                      <a:pt x="72" y="59"/>
                    </a:lnTo>
                    <a:lnTo>
                      <a:pt x="71" y="43"/>
                    </a:lnTo>
                    <a:lnTo>
                      <a:pt x="68" y="32"/>
                    </a:lnTo>
                    <a:lnTo>
                      <a:pt x="62" y="22"/>
                    </a:lnTo>
                    <a:lnTo>
                      <a:pt x="53" y="16"/>
                    </a:lnTo>
                    <a:lnTo>
                      <a:pt x="41" y="13"/>
                    </a:lnTo>
                    <a:lnTo>
                      <a:pt x="24" y="11"/>
                    </a:lnTo>
                    <a:lnTo>
                      <a:pt x="11" y="11"/>
                    </a:lnTo>
                    <a:lnTo>
                      <a:pt x="1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grpSp>
        <p:sp>
          <p:nvSpPr>
            <p:cNvPr id="72" name="Freeform 66"/>
            <p:cNvSpPr>
              <a:spLocks noEditPoints="1"/>
            </p:cNvSpPr>
            <p:nvPr/>
          </p:nvSpPr>
          <p:spPr bwMode="auto">
            <a:xfrm>
              <a:off x="5179851" y="23810975"/>
              <a:ext cx="5181573" cy="6666702"/>
            </a:xfrm>
            <a:custGeom>
              <a:avLst/>
              <a:gdLst>
                <a:gd name="T0" fmla="*/ 730 w 1896"/>
                <a:gd name="T1" fmla="*/ 110 h 2442"/>
                <a:gd name="T2" fmla="*/ 418 w 1896"/>
                <a:gd name="T3" fmla="*/ 150 h 2442"/>
                <a:gd name="T4" fmla="*/ 141 w 1896"/>
                <a:gd name="T5" fmla="*/ 221 h 2442"/>
                <a:gd name="T6" fmla="*/ 127 w 1896"/>
                <a:gd name="T7" fmla="*/ 297 h 2442"/>
                <a:gd name="T8" fmla="*/ 117 w 1896"/>
                <a:gd name="T9" fmla="*/ 383 h 2442"/>
                <a:gd name="T10" fmla="*/ 106 w 1896"/>
                <a:gd name="T11" fmla="*/ 524 h 2442"/>
                <a:gd name="T12" fmla="*/ 103 w 1896"/>
                <a:gd name="T13" fmla="*/ 709 h 2442"/>
                <a:gd name="T14" fmla="*/ 112 w 1896"/>
                <a:gd name="T15" fmla="*/ 926 h 2442"/>
                <a:gd name="T16" fmla="*/ 152 w 1896"/>
                <a:gd name="T17" fmla="*/ 1198 h 2442"/>
                <a:gd name="T18" fmla="*/ 240 w 1896"/>
                <a:gd name="T19" fmla="*/ 1513 h 2442"/>
                <a:gd name="T20" fmla="*/ 371 w 1896"/>
                <a:gd name="T21" fmla="*/ 1789 h 2442"/>
                <a:gd name="T22" fmla="*/ 544 w 1896"/>
                <a:gd name="T23" fmla="*/ 2023 h 2442"/>
                <a:gd name="T24" fmla="*/ 757 w 1896"/>
                <a:gd name="T25" fmla="*/ 2213 h 2442"/>
                <a:gd name="T26" fmla="*/ 944 w 1896"/>
                <a:gd name="T27" fmla="*/ 2326 h 2442"/>
                <a:gd name="T28" fmla="*/ 1132 w 1896"/>
                <a:gd name="T29" fmla="*/ 2213 h 2442"/>
                <a:gd name="T30" fmla="*/ 1346 w 1896"/>
                <a:gd name="T31" fmla="*/ 2023 h 2442"/>
                <a:gd name="T32" fmla="*/ 1519 w 1896"/>
                <a:gd name="T33" fmla="*/ 1789 h 2442"/>
                <a:gd name="T34" fmla="*/ 1651 w 1896"/>
                <a:gd name="T35" fmla="*/ 1513 h 2442"/>
                <a:gd name="T36" fmla="*/ 1742 w 1896"/>
                <a:gd name="T37" fmla="*/ 1198 h 2442"/>
                <a:gd name="T38" fmla="*/ 1781 w 1896"/>
                <a:gd name="T39" fmla="*/ 926 h 2442"/>
                <a:gd name="T40" fmla="*/ 1793 w 1896"/>
                <a:gd name="T41" fmla="*/ 709 h 2442"/>
                <a:gd name="T42" fmla="*/ 1790 w 1896"/>
                <a:gd name="T43" fmla="*/ 524 h 2442"/>
                <a:gd name="T44" fmla="*/ 1780 w 1896"/>
                <a:gd name="T45" fmla="*/ 384 h 2442"/>
                <a:gd name="T46" fmla="*/ 1770 w 1896"/>
                <a:gd name="T47" fmla="*/ 297 h 2442"/>
                <a:gd name="T48" fmla="*/ 1757 w 1896"/>
                <a:gd name="T49" fmla="*/ 221 h 2442"/>
                <a:gd name="T50" fmla="*/ 1480 w 1896"/>
                <a:gd name="T51" fmla="*/ 150 h 2442"/>
                <a:gd name="T52" fmla="*/ 1169 w 1896"/>
                <a:gd name="T53" fmla="*/ 110 h 2442"/>
                <a:gd name="T54" fmla="*/ 950 w 1896"/>
                <a:gd name="T55" fmla="*/ 0 h 2442"/>
                <a:gd name="T56" fmla="*/ 1264 w 1896"/>
                <a:gd name="T57" fmla="*/ 16 h 2442"/>
                <a:gd name="T58" fmla="*/ 1557 w 1896"/>
                <a:gd name="T59" fmla="*/ 61 h 2442"/>
                <a:gd name="T60" fmla="*/ 1819 w 1896"/>
                <a:gd name="T61" fmla="*/ 134 h 2442"/>
                <a:gd name="T62" fmla="*/ 1867 w 1896"/>
                <a:gd name="T63" fmla="*/ 259 h 2442"/>
                <a:gd name="T64" fmla="*/ 1875 w 1896"/>
                <a:gd name="T65" fmla="*/ 314 h 2442"/>
                <a:gd name="T66" fmla="*/ 1886 w 1896"/>
                <a:gd name="T67" fmla="*/ 427 h 2442"/>
                <a:gd name="T68" fmla="*/ 1895 w 1896"/>
                <a:gd name="T69" fmla="*/ 589 h 2442"/>
                <a:gd name="T70" fmla="*/ 1894 w 1896"/>
                <a:gd name="T71" fmla="*/ 790 h 2442"/>
                <a:gd name="T72" fmla="*/ 1874 w 1896"/>
                <a:gd name="T73" fmla="*/ 1018 h 2442"/>
                <a:gd name="T74" fmla="*/ 1819 w 1896"/>
                <a:gd name="T75" fmla="*/ 1321 h 2442"/>
                <a:gd name="T76" fmla="*/ 1718 w 1896"/>
                <a:gd name="T77" fmla="*/ 1624 h 2442"/>
                <a:gd name="T78" fmla="*/ 1577 w 1896"/>
                <a:gd name="T79" fmla="*/ 1891 h 2442"/>
                <a:gd name="T80" fmla="*/ 1397 w 1896"/>
                <a:gd name="T81" fmla="*/ 2118 h 2442"/>
                <a:gd name="T82" fmla="*/ 1180 w 1896"/>
                <a:gd name="T83" fmla="*/ 2304 h 2442"/>
                <a:gd name="T84" fmla="*/ 944 w 1896"/>
                <a:gd name="T85" fmla="*/ 2442 h 2442"/>
                <a:gd name="T86" fmla="*/ 708 w 1896"/>
                <a:gd name="T87" fmla="*/ 2304 h 2442"/>
                <a:gd name="T88" fmla="*/ 492 w 1896"/>
                <a:gd name="T89" fmla="*/ 2118 h 2442"/>
                <a:gd name="T90" fmla="*/ 313 w 1896"/>
                <a:gd name="T91" fmla="*/ 1891 h 2442"/>
                <a:gd name="T92" fmla="*/ 174 w 1896"/>
                <a:gd name="T93" fmla="*/ 1624 h 2442"/>
                <a:gd name="T94" fmla="*/ 73 w 1896"/>
                <a:gd name="T95" fmla="*/ 1321 h 2442"/>
                <a:gd name="T96" fmla="*/ 19 w 1896"/>
                <a:gd name="T97" fmla="*/ 1021 h 2442"/>
                <a:gd name="T98" fmla="*/ 2 w 1896"/>
                <a:gd name="T99" fmla="*/ 798 h 2442"/>
                <a:gd name="T100" fmla="*/ 1 w 1896"/>
                <a:gd name="T101" fmla="*/ 603 h 2442"/>
                <a:gd name="T102" fmla="*/ 10 w 1896"/>
                <a:gd name="T103" fmla="*/ 441 h 2442"/>
                <a:gd name="T104" fmla="*/ 21 w 1896"/>
                <a:gd name="T105" fmla="*/ 325 h 2442"/>
                <a:gd name="T106" fmla="*/ 29 w 1896"/>
                <a:gd name="T107" fmla="*/ 265 h 2442"/>
                <a:gd name="T108" fmla="*/ 74 w 1896"/>
                <a:gd name="T109" fmla="*/ 136 h 2442"/>
                <a:gd name="T110" fmla="*/ 249 w 1896"/>
                <a:gd name="T111" fmla="*/ 83 h 2442"/>
                <a:gd name="T112" fmla="*/ 534 w 1896"/>
                <a:gd name="T113" fmla="*/ 28 h 2442"/>
                <a:gd name="T114" fmla="*/ 844 w 1896"/>
                <a:gd name="T115" fmla="*/ 2 h 2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96" h="2442">
                  <a:moveTo>
                    <a:pt x="950" y="103"/>
                  </a:moveTo>
                  <a:lnTo>
                    <a:pt x="840" y="105"/>
                  </a:lnTo>
                  <a:lnTo>
                    <a:pt x="730" y="110"/>
                  </a:lnTo>
                  <a:lnTo>
                    <a:pt x="624" y="120"/>
                  </a:lnTo>
                  <a:lnTo>
                    <a:pt x="520" y="133"/>
                  </a:lnTo>
                  <a:lnTo>
                    <a:pt x="418" y="150"/>
                  </a:lnTo>
                  <a:lnTo>
                    <a:pt x="322" y="170"/>
                  </a:lnTo>
                  <a:lnTo>
                    <a:pt x="229" y="194"/>
                  </a:lnTo>
                  <a:lnTo>
                    <a:pt x="141" y="221"/>
                  </a:lnTo>
                  <a:lnTo>
                    <a:pt x="131" y="276"/>
                  </a:lnTo>
                  <a:lnTo>
                    <a:pt x="130" y="282"/>
                  </a:lnTo>
                  <a:lnTo>
                    <a:pt x="127" y="297"/>
                  </a:lnTo>
                  <a:lnTo>
                    <a:pt x="125" y="319"/>
                  </a:lnTo>
                  <a:lnTo>
                    <a:pt x="121" y="347"/>
                  </a:lnTo>
                  <a:lnTo>
                    <a:pt x="117" y="383"/>
                  </a:lnTo>
                  <a:lnTo>
                    <a:pt x="114" y="424"/>
                  </a:lnTo>
                  <a:lnTo>
                    <a:pt x="110" y="472"/>
                  </a:lnTo>
                  <a:lnTo>
                    <a:pt x="106" y="524"/>
                  </a:lnTo>
                  <a:lnTo>
                    <a:pt x="104" y="581"/>
                  </a:lnTo>
                  <a:lnTo>
                    <a:pt x="103" y="643"/>
                  </a:lnTo>
                  <a:lnTo>
                    <a:pt x="103" y="709"/>
                  </a:lnTo>
                  <a:lnTo>
                    <a:pt x="104" y="777"/>
                  </a:lnTo>
                  <a:lnTo>
                    <a:pt x="108" y="851"/>
                  </a:lnTo>
                  <a:lnTo>
                    <a:pt x="112" y="926"/>
                  </a:lnTo>
                  <a:lnTo>
                    <a:pt x="121" y="1003"/>
                  </a:lnTo>
                  <a:lnTo>
                    <a:pt x="132" y="1084"/>
                  </a:lnTo>
                  <a:lnTo>
                    <a:pt x="152" y="1198"/>
                  </a:lnTo>
                  <a:lnTo>
                    <a:pt x="176" y="1307"/>
                  </a:lnTo>
                  <a:lnTo>
                    <a:pt x="205" y="1412"/>
                  </a:lnTo>
                  <a:lnTo>
                    <a:pt x="240" y="1513"/>
                  </a:lnTo>
                  <a:lnTo>
                    <a:pt x="279" y="1610"/>
                  </a:lnTo>
                  <a:lnTo>
                    <a:pt x="323" y="1701"/>
                  </a:lnTo>
                  <a:lnTo>
                    <a:pt x="371" y="1789"/>
                  </a:lnTo>
                  <a:lnTo>
                    <a:pt x="424" y="1871"/>
                  </a:lnTo>
                  <a:lnTo>
                    <a:pt x="482" y="1949"/>
                  </a:lnTo>
                  <a:lnTo>
                    <a:pt x="544" y="2023"/>
                  </a:lnTo>
                  <a:lnTo>
                    <a:pt x="610" y="2091"/>
                  </a:lnTo>
                  <a:lnTo>
                    <a:pt x="681" y="2155"/>
                  </a:lnTo>
                  <a:lnTo>
                    <a:pt x="757" y="2213"/>
                  </a:lnTo>
                  <a:lnTo>
                    <a:pt x="837" y="2266"/>
                  </a:lnTo>
                  <a:lnTo>
                    <a:pt x="921" y="2314"/>
                  </a:lnTo>
                  <a:lnTo>
                    <a:pt x="944" y="2326"/>
                  </a:lnTo>
                  <a:lnTo>
                    <a:pt x="968" y="2314"/>
                  </a:lnTo>
                  <a:lnTo>
                    <a:pt x="1052" y="2266"/>
                  </a:lnTo>
                  <a:lnTo>
                    <a:pt x="1132" y="2213"/>
                  </a:lnTo>
                  <a:lnTo>
                    <a:pt x="1207" y="2155"/>
                  </a:lnTo>
                  <a:lnTo>
                    <a:pt x="1278" y="2091"/>
                  </a:lnTo>
                  <a:lnTo>
                    <a:pt x="1346" y="2023"/>
                  </a:lnTo>
                  <a:lnTo>
                    <a:pt x="1408" y="1949"/>
                  </a:lnTo>
                  <a:lnTo>
                    <a:pt x="1466" y="1871"/>
                  </a:lnTo>
                  <a:lnTo>
                    <a:pt x="1519" y="1789"/>
                  </a:lnTo>
                  <a:lnTo>
                    <a:pt x="1568" y="1701"/>
                  </a:lnTo>
                  <a:lnTo>
                    <a:pt x="1612" y="1610"/>
                  </a:lnTo>
                  <a:lnTo>
                    <a:pt x="1651" y="1513"/>
                  </a:lnTo>
                  <a:lnTo>
                    <a:pt x="1687" y="1412"/>
                  </a:lnTo>
                  <a:lnTo>
                    <a:pt x="1716" y="1307"/>
                  </a:lnTo>
                  <a:lnTo>
                    <a:pt x="1742" y="1198"/>
                  </a:lnTo>
                  <a:lnTo>
                    <a:pt x="1762" y="1084"/>
                  </a:lnTo>
                  <a:lnTo>
                    <a:pt x="1773" y="1005"/>
                  </a:lnTo>
                  <a:lnTo>
                    <a:pt x="1781" y="926"/>
                  </a:lnTo>
                  <a:lnTo>
                    <a:pt x="1787" y="851"/>
                  </a:lnTo>
                  <a:lnTo>
                    <a:pt x="1791" y="779"/>
                  </a:lnTo>
                  <a:lnTo>
                    <a:pt x="1793" y="709"/>
                  </a:lnTo>
                  <a:lnTo>
                    <a:pt x="1793" y="644"/>
                  </a:lnTo>
                  <a:lnTo>
                    <a:pt x="1792" y="582"/>
                  </a:lnTo>
                  <a:lnTo>
                    <a:pt x="1790" y="524"/>
                  </a:lnTo>
                  <a:lnTo>
                    <a:pt x="1787" y="472"/>
                  </a:lnTo>
                  <a:lnTo>
                    <a:pt x="1784" y="425"/>
                  </a:lnTo>
                  <a:lnTo>
                    <a:pt x="1780" y="384"/>
                  </a:lnTo>
                  <a:lnTo>
                    <a:pt x="1776" y="348"/>
                  </a:lnTo>
                  <a:lnTo>
                    <a:pt x="1773" y="319"/>
                  </a:lnTo>
                  <a:lnTo>
                    <a:pt x="1770" y="297"/>
                  </a:lnTo>
                  <a:lnTo>
                    <a:pt x="1768" y="282"/>
                  </a:lnTo>
                  <a:lnTo>
                    <a:pt x="1766" y="276"/>
                  </a:lnTo>
                  <a:lnTo>
                    <a:pt x="1757" y="221"/>
                  </a:lnTo>
                  <a:lnTo>
                    <a:pt x="1670" y="193"/>
                  </a:lnTo>
                  <a:lnTo>
                    <a:pt x="1577" y="170"/>
                  </a:lnTo>
                  <a:lnTo>
                    <a:pt x="1480" y="150"/>
                  </a:lnTo>
                  <a:lnTo>
                    <a:pt x="1380" y="133"/>
                  </a:lnTo>
                  <a:lnTo>
                    <a:pt x="1276" y="120"/>
                  </a:lnTo>
                  <a:lnTo>
                    <a:pt x="1169" y="110"/>
                  </a:lnTo>
                  <a:lnTo>
                    <a:pt x="1061" y="105"/>
                  </a:lnTo>
                  <a:lnTo>
                    <a:pt x="950" y="103"/>
                  </a:lnTo>
                  <a:close/>
                  <a:moveTo>
                    <a:pt x="950" y="0"/>
                  </a:moveTo>
                  <a:lnTo>
                    <a:pt x="1057" y="2"/>
                  </a:lnTo>
                  <a:lnTo>
                    <a:pt x="1161" y="7"/>
                  </a:lnTo>
                  <a:lnTo>
                    <a:pt x="1264" y="16"/>
                  </a:lnTo>
                  <a:lnTo>
                    <a:pt x="1365" y="28"/>
                  </a:lnTo>
                  <a:lnTo>
                    <a:pt x="1463" y="43"/>
                  </a:lnTo>
                  <a:lnTo>
                    <a:pt x="1557" y="61"/>
                  </a:lnTo>
                  <a:lnTo>
                    <a:pt x="1649" y="82"/>
                  </a:lnTo>
                  <a:lnTo>
                    <a:pt x="1737" y="106"/>
                  </a:lnTo>
                  <a:lnTo>
                    <a:pt x="1819" y="134"/>
                  </a:lnTo>
                  <a:lnTo>
                    <a:pt x="1850" y="144"/>
                  </a:lnTo>
                  <a:lnTo>
                    <a:pt x="1853" y="176"/>
                  </a:lnTo>
                  <a:lnTo>
                    <a:pt x="1867" y="259"/>
                  </a:lnTo>
                  <a:lnTo>
                    <a:pt x="1869" y="270"/>
                  </a:lnTo>
                  <a:lnTo>
                    <a:pt x="1872" y="288"/>
                  </a:lnTo>
                  <a:lnTo>
                    <a:pt x="1875" y="314"/>
                  </a:lnTo>
                  <a:lnTo>
                    <a:pt x="1879" y="346"/>
                  </a:lnTo>
                  <a:lnTo>
                    <a:pt x="1883" y="384"/>
                  </a:lnTo>
                  <a:lnTo>
                    <a:pt x="1886" y="427"/>
                  </a:lnTo>
                  <a:lnTo>
                    <a:pt x="1890" y="475"/>
                  </a:lnTo>
                  <a:lnTo>
                    <a:pt x="1892" y="530"/>
                  </a:lnTo>
                  <a:lnTo>
                    <a:pt x="1895" y="589"/>
                  </a:lnTo>
                  <a:lnTo>
                    <a:pt x="1896" y="651"/>
                  </a:lnTo>
                  <a:lnTo>
                    <a:pt x="1895" y="719"/>
                  </a:lnTo>
                  <a:lnTo>
                    <a:pt x="1894" y="790"/>
                  </a:lnTo>
                  <a:lnTo>
                    <a:pt x="1889" y="863"/>
                  </a:lnTo>
                  <a:lnTo>
                    <a:pt x="1883" y="940"/>
                  </a:lnTo>
                  <a:lnTo>
                    <a:pt x="1874" y="1018"/>
                  </a:lnTo>
                  <a:lnTo>
                    <a:pt x="1863" y="1100"/>
                  </a:lnTo>
                  <a:lnTo>
                    <a:pt x="1844" y="1212"/>
                  </a:lnTo>
                  <a:lnTo>
                    <a:pt x="1819" y="1321"/>
                  </a:lnTo>
                  <a:lnTo>
                    <a:pt x="1790" y="1426"/>
                  </a:lnTo>
                  <a:lnTo>
                    <a:pt x="1755" y="1528"/>
                  </a:lnTo>
                  <a:lnTo>
                    <a:pt x="1718" y="1624"/>
                  </a:lnTo>
                  <a:lnTo>
                    <a:pt x="1675" y="1717"/>
                  </a:lnTo>
                  <a:lnTo>
                    <a:pt x="1628" y="1806"/>
                  </a:lnTo>
                  <a:lnTo>
                    <a:pt x="1577" y="1891"/>
                  </a:lnTo>
                  <a:lnTo>
                    <a:pt x="1522" y="1970"/>
                  </a:lnTo>
                  <a:lnTo>
                    <a:pt x="1462" y="2046"/>
                  </a:lnTo>
                  <a:lnTo>
                    <a:pt x="1397" y="2118"/>
                  </a:lnTo>
                  <a:lnTo>
                    <a:pt x="1328" y="2184"/>
                  </a:lnTo>
                  <a:lnTo>
                    <a:pt x="1256" y="2246"/>
                  </a:lnTo>
                  <a:lnTo>
                    <a:pt x="1180" y="2304"/>
                  </a:lnTo>
                  <a:lnTo>
                    <a:pt x="1100" y="2356"/>
                  </a:lnTo>
                  <a:lnTo>
                    <a:pt x="1015" y="2404"/>
                  </a:lnTo>
                  <a:lnTo>
                    <a:pt x="944" y="2442"/>
                  </a:lnTo>
                  <a:lnTo>
                    <a:pt x="873" y="2404"/>
                  </a:lnTo>
                  <a:lnTo>
                    <a:pt x="789" y="2356"/>
                  </a:lnTo>
                  <a:lnTo>
                    <a:pt x="708" y="2304"/>
                  </a:lnTo>
                  <a:lnTo>
                    <a:pt x="632" y="2246"/>
                  </a:lnTo>
                  <a:lnTo>
                    <a:pt x="560" y="2184"/>
                  </a:lnTo>
                  <a:lnTo>
                    <a:pt x="492" y="2118"/>
                  </a:lnTo>
                  <a:lnTo>
                    <a:pt x="428" y="2046"/>
                  </a:lnTo>
                  <a:lnTo>
                    <a:pt x="368" y="1970"/>
                  </a:lnTo>
                  <a:lnTo>
                    <a:pt x="313" y="1891"/>
                  </a:lnTo>
                  <a:lnTo>
                    <a:pt x="263" y="1805"/>
                  </a:lnTo>
                  <a:lnTo>
                    <a:pt x="215" y="1717"/>
                  </a:lnTo>
                  <a:lnTo>
                    <a:pt x="174" y="1624"/>
                  </a:lnTo>
                  <a:lnTo>
                    <a:pt x="136" y="1527"/>
                  </a:lnTo>
                  <a:lnTo>
                    <a:pt x="103" y="1426"/>
                  </a:lnTo>
                  <a:lnTo>
                    <a:pt x="73" y="1321"/>
                  </a:lnTo>
                  <a:lnTo>
                    <a:pt x="50" y="1211"/>
                  </a:lnTo>
                  <a:lnTo>
                    <a:pt x="30" y="1099"/>
                  </a:lnTo>
                  <a:lnTo>
                    <a:pt x="19" y="1021"/>
                  </a:lnTo>
                  <a:lnTo>
                    <a:pt x="12" y="945"/>
                  </a:lnTo>
                  <a:lnTo>
                    <a:pt x="6" y="870"/>
                  </a:lnTo>
                  <a:lnTo>
                    <a:pt x="2" y="798"/>
                  </a:lnTo>
                  <a:lnTo>
                    <a:pt x="1" y="730"/>
                  </a:lnTo>
                  <a:lnTo>
                    <a:pt x="0" y="664"/>
                  </a:lnTo>
                  <a:lnTo>
                    <a:pt x="1" y="603"/>
                  </a:lnTo>
                  <a:lnTo>
                    <a:pt x="4" y="544"/>
                  </a:lnTo>
                  <a:lnTo>
                    <a:pt x="6" y="490"/>
                  </a:lnTo>
                  <a:lnTo>
                    <a:pt x="10" y="441"/>
                  </a:lnTo>
                  <a:lnTo>
                    <a:pt x="13" y="397"/>
                  </a:lnTo>
                  <a:lnTo>
                    <a:pt x="17" y="358"/>
                  </a:lnTo>
                  <a:lnTo>
                    <a:pt x="21" y="325"/>
                  </a:lnTo>
                  <a:lnTo>
                    <a:pt x="24" y="298"/>
                  </a:lnTo>
                  <a:lnTo>
                    <a:pt x="27" y="279"/>
                  </a:lnTo>
                  <a:lnTo>
                    <a:pt x="29" y="265"/>
                  </a:lnTo>
                  <a:lnTo>
                    <a:pt x="30" y="258"/>
                  </a:lnTo>
                  <a:lnTo>
                    <a:pt x="49" y="150"/>
                  </a:lnTo>
                  <a:lnTo>
                    <a:pt x="74" y="136"/>
                  </a:lnTo>
                  <a:lnTo>
                    <a:pt x="79" y="134"/>
                  </a:lnTo>
                  <a:lnTo>
                    <a:pt x="161" y="108"/>
                  </a:lnTo>
                  <a:lnTo>
                    <a:pt x="249" y="83"/>
                  </a:lnTo>
                  <a:lnTo>
                    <a:pt x="341" y="61"/>
                  </a:lnTo>
                  <a:lnTo>
                    <a:pt x="437" y="43"/>
                  </a:lnTo>
                  <a:lnTo>
                    <a:pt x="534" y="28"/>
                  </a:lnTo>
                  <a:lnTo>
                    <a:pt x="636" y="16"/>
                  </a:lnTo>
                  <a:lnTo>
                    <a:pt x="740" y="7"/>
                  </a:lnTo>
                  <a:lnTo>
                    <a:pt x="844" y="2"/>
                  </a:lnTo>
                  <a:lnTo>
                    <a:pt x="950"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3" name="Freeform 67"/>
            <p:cNvSpPr>
              <a:spLocks/>
            </p:cNvSpPr>
            <p:nvPr/>
          </p:nvSpPr>
          <p:spPr bwMode="auto">
            <a:xfrm>
              <a:off x="7003502" y="28899726"/>
              <a:ext cx="43680" cy="327602"/>
            </a:xfrm>
            <a:custGeom>
              <a:avLst/>
              <a:gdLst>
                <a:gd name="T0" fmla="*/ 6 w 16"/>
                <a:gd name="T1" fmla="*/ 0 h 121"/>
                <a:gd name="T2" fmla="*/ 12 w 16"/>
                <a:gd name="T3" fmla="*/ 0 h 121"/>
                <a:gd name="T4" fmla="*/ 16 w 16"/>
                <a:gd name="T5" fmla="*/ 1 h 121"/>
                <a:gd name="T6" fmla="*/ 15 w 16"/>
                <a:gd name="T7" fmla="*/ 114 h 121"/>
                <a:gd name="T8" fmla="*/ 13 w 16"/>
                <a:gd name="T9" fmla="*/ 115 h 121"/>
                <a:gd name="T10" fmla="*/ 12 w 16"/>
                <a:gd name="T11" fmla="*/ 117 h 121"/>
                <a:gd name="T12" fmla="*/ 11 w 16"/>
                <a:gd name="T13" fmla="*/ 118 h 121"/>
                <a:gd name="T14" fmla="*/ 10 w 16"/>
                <a:gd name="T15" fmla="*/ 121 h 121"/>
                <a:gd name="T16" fmla="*/ 8 w 16"/>
                <a:gd name="T17" fmla="*/ 121 h 121"/>
                <a:gd name="T18" fmla="*/ 7 w 16"/>
                <a:gd name="T19" fmla="*/ 121 h 121"/>
                <a:gd name="T20" fmla="*/ 5 w 16"/>
                <a:gd name="T21" fmla="*/ 118 h 121"/>
                <a:gd name="T22" fmla="*/ 4 w 16"/>
                <a:gd name="T23" fmla="*/ 117 h 121"/>
                <a:gd name="T24" fmla="*/ 2 w 16"/>
                <a:gd name="T25" fmla="*/ 115 h 121"/>
                <a:gd name="T26" fmla="*/ 2 w 16"/>
                <a:gd name="T27" fmla="*/ 114 h 121"/>
                <a:gd name="T28" fmla="*/ 0 w 16"/>
                <a:gd name="T29" fmla="*/ 0 h 121"/>
                <a:gd name="T30" fmla="*/ 6 w 16"/>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6" h="121">
                  <a:moveTo>
                    <a:pt x="6" y="0"/>
                  </a:moveTo>
                  <a:lnTo>
                    <a:pt x="12" y="0"/>
                  </a:lnTo>
                  <a:lnTo>
                    <a:pt x="16" y="1"/>
                  </a:lnTo>
                  <a:lnTo>
                    <a:pt x="15" y="114"/>
                  </a:lnTo>
                  <a:lnTo>
                    <a:pt x="13" y="115"/>
                  </a:lnTo>
                  <a:lnTo>
                    <a:pt x="12" y="117"/>
                  </a:lnTo>
                  <a:lnTo>
                    <a:pt x="11" y="118"/>
                  </a:lnTo>
                  <a:lnTo>
                    <a:pt x="10" y="121"/>
                  </a:lnTo>
                  <a:lnTo>
                    <a:pt x="8" y="121"/>
                  </a:lnTo>
                  <a:lnTo>
                    <a:pt x="7" y="121"/>
                  </a:lnTo>
                  <a:lnTo>
                    <a:pt x="5" y="118"/>
                  </a:lnTo>
                  <a:lnTo>
                    <a:pt x="4" y="117"/>
                  </a:lnTo>
                  <a:lnTo>
                    <a:pt x="2" y="115"/>
                  </a:lnTo>
                  <a:lnTo>
                    <a:pt x="2" y="114"/>
                  </a:lnTo>
                  <a:lnTo>
                    <a:pt x="0" y="0"/>
                  </a:lnTo>
                  <a:lnTo>
                    <a:pt x="6"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4" name="Freeform 68"/>
            <p:cNvSpPr>
              <a:spLocks/>
            </p:cNvSpPr>
            <p:nvPr/>
          </p:nvSpPr>
          <p:spPr bwMode="auto">
            <a:xfrm>
              <a:off x="6484800" y="25536346"/>
              <a:ext cx="2571677" cy="262082"/>
            </a:xfrm>
            <a:custGeom>
              <a:avLst/>
              <a:gdLst>
                <a:gd name="T0" fmla="*/ 372 w 942"/>
                <a:gd name="T1" fmla="*/ 2 h 95"/>
                <a:gd name="T2" fmla="*/ 436 w 942"/>
                <a:gd name="T3" fmla="*/ 23 h 95"/>
                <a:gd name="T4" fmla="*/ 475 w 942"/>
                <a:gd name="T5" fmla="*/ 44 h 95"/>
                <a:gd name="T6" fmla="*/ 540 w 942"/>
                <a:gd name="T7" fmla="*/ 10 h 95"/>
                <a:gd name="T8" fmla="*/ 601 w 942"/>
                <a:gd name="T9" fmla="*/ 0 h 95"/>
                <a:gd name="T10" fmla="*/ 661 w 942"/>
                <a:gd name="T11" fmla="*/ 10 h 95"/>
                <a:gd name="T12" fmla="*/ 718 w 942"/>
                <a:gd name="T13" fmla="*/ 29 h 95"/>
                <a:gd name="T14" fmla="*/ 774 w 942"/>
                <a:gd name="T15" fmla="*/ 52 h 95"/>
                <a:gd name="T16" fmla="*/ 829 w 942"/>
                <a:gd name="T17" fmla="*/ 73 h 95"/>
                <a:gd name="T18" fmla="*/ 886 w 942"/>
                <a:gd name="T19" fmla="*/ 82 h 95"/>
                <a:gd name="T20" fmla="*/ 942 w 942"/>
                <a:gd name="T21" fmla="*/ 73 h 95"/>
                <a:gd name="T22" fmla="*/ 913 w 942"/>
                <a:gd name="T23" fmla="*/ 93 h 95"/>
                <a:gd name="T24" fmla="*/ 853 w 942"/>
                <a:gd name="T25" fmla="*/ 93 h 95"/>
                <a:gd name="T26" fmla="*/ 793 w 942"/>
                <a:gd name="T27" fmla="*/ 78 h 95"/>
                <a:gd name="T28" fmla="*/ 733 w 942"/>
                <a:gd name="T29" fmla="*/ 57 h 95"/>
                <a:gd name="T30" fmla="*/ 672 w 942"/>
                <a:gd name="T31" fmla="*/ 39 h 95"/>
                <a:gd name="T32" fmla="*/ 609 w 942"/>
                <a:gd name="T33" fmla="*/ 30 h 95"/>
                <a:gd name="T34" fmla="*/ 543 w 942"/>
                <a:gd name="T35" fmla="*/ 40 h 95"/>
                <a:gd name="T36" fmla="*/ 475 w 942"/>
                <a:gd name="T37" fmla="*/ 78 h 95"/>
                <a:gd name="T38" fmla="*/ 433 w 942"/>
                <a:gd name="T39" fmla="*/ 55 h 95"/>
                <a:gd name="T40" fmla="*/ 366 w 942"/>
                <a:gd name="T41" fmla="*/ 33 h 95"/>
                <a:gd name="T42" fmla="*/ 302 w 942"/>
                <a:gd name="T43" fmla="*/ 33 h 95"/>
                <a:gd name="T44" fmla="*/ 240 w 942"/>
                <a:gd name="T45" fmla="*/ 46 h 95"/>
                <a:gd name="T46" fmla="*/ 180 w 942"/>
                <a:gd name="T47" fmla="*/ 67 h 95"/>
                <a:gd name="T48" fmla="*/ 120 w 942"/>
                <a:gd name="T49" fmla="*/ 87 h 95"/>
                <a:gd name="T50" fmla="*/ 60 w 942"/>
                <a:gd name="T51" fmla="*/ 95 h 95"/>
                <a:gd name="T52" fmla="*/ 0 w 942"/>
                <a:gd name="T53" fmla="*/ 84 h 95"/>
                <a:gd name="T54" fmla="*/ 28 w 942"/>
                <a:gd name="T55" fmla="*/ 81 h 95"/>
                <a:gd name="T56" fmla="*/ 84 w 942"/>
                <a:gd name="T57" fmla="*/ 79 h 95"/>
                <a:gd name="T58" fmla="*/ 141 w 942"/>
                <a:gd name="T59" fmla="*/ 63 h 95"/>
                <a:gd name="T60" fmla="*/ 197 w 942"/>
                <a:gd name="T61" fmla="*/ 41 h 95"/>
                <a:gd name="T62" fmla="*/ 253 w 942"/>
                <a:gd name="T63" fmla="*/ 18 h 95"/>
                <a:gd name="T64" fmla="*/ 312 w 942"/>
                <a:gd name="T65" fmla="*/ 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42" h="95">
                  <a:moveTo>
                    <a:pt x="341" y="0"/>
                  </a:moveTo>
                  <a:lnTo>
                    <a:pt x="372" y="2"/>
                  </a:lnTo>
                  <a:lnTo>
                    <a:pt x="402" y="10"/>
                  </a:lnTo>
                  <a:lnTo>
                    <a:pt x="436" y="23"/>
                  </a:lnTo>
                  <a:lnTo>
                    <a:pt x="467" y="44"/>
                  </a:lnTo>
                  <a:lnTo>
                    <a:pt x="475" y="44"/>
                  </a:lnTo>
                  <a:lnTo>
                    <a:pt x="508" y="23"/>
                  </a:lnTo>
                  <a:lnTo>
                    <a:pt x="540" y="10"/>
                  </a:lnTo>
                  <a:lnTo>
                    <a:pt x="570" y="2"/>
                  </a:lnTo>
                  <a:lnTo>
                    <a:pt x="601" y="0"/>
                  </a:lnTo>
                  <a:lnTo>
                    <a:pt x="631" y="2"/>
                  </a:lnTo>
                  <a:lnTo>
                    <a:pt x="661" y="10"/>
                  </a:lnTo>
                  <a:lnTo>
                    <a:pt x="689" y="18"/>
                  </a:lnTo>
                  <a:lnTo>
                    <a:pt x="718" y="29"/>
                  </a:lnTo>
                  <a:lnTo>
                    <a:pt x="746" y="41"/>
                  </a:lnTo>
                  <a:lnTo>
                    <a:pt x="774" y="52"/>
                  </a:lnTo>
                  <a:lnTo>
                    <a:pt x="803" y="63"/>
                  </a:lnTo>
                  <a:lnTo>
                    <a:pt x="829" y="73"/>
                  </a:lnTo>
                  <a:lnTo>
                    <a:pt x="858" y="79"/>
                  </a:lnTo>
                  <a:lnTo>
                    <a:pt x="886" y="82"/>
                  </a:lnTo>
                  <a:lnTo>
                    <a:pt x="914" y="81"/>
                  </a:lnTo>
                  <a:lnTo>
                    <a:pt x="942" y="73"/>
                  </a:lnTo>
                  <a:lnTo>
                    <a:pt x="942" y="84"/>
                  </a:lnTo>
                  <a:lnTo>
                    <a:pt x="913" y="93"/>
                  </a:lnTo>
                  <a:lnTo>
                    <a:pt x="882" y="95"/>
                  </a:lnTo>
                  <a:lnTo>
                    <a:pt x="853" y="93"/>
                  </a:lnTo>
                  <a:lnTo>
                    <a:pt x="822" y="87"/>
                  </a:lnTo>
                  <a:lnTo>
                    <a:pt x="793" y="78"/>
                  </a:lnTo>
                  <a:lnTo>
                    <a:pt x="763" y="67"/>
                  </a:lnTo>
                  <a:lnTo>
                    <a:pt x="733" y="57"/>
                  </a:lnTo>
                  <a:lnTo>
                    <a:pt x="702" y="46"/>
                  </a:lnTo>
                  <a:lnTo>
                    <a:pt x="672" y="39"/>
                  </a:lnTo>
                  <a:lnTo>
                    <a:pt x="641" y="33"/>
                  </a:lnTo>
                  <a:lnTo>
                    <a:pt x="609" y="30"/>
                  </a:lnTo>
                  <a:lnTo>
                    <a:pt x="576" y="33"/>
                  </a:lnTo>
                  <a:lnTo>
                    <a:pt x="543" y="40"/>
                  </a:lnTo>
                  <a:lnTo>
                    <a:pt x="510" y="55"/>
                  </a:lnTo>
                  <a:lnTo>
                    <a:pt x="475" y="78"/>
                  </a:lnTo>
                  <a:lnTo>
                    <a:pt x="467" y="78"/>
                  </a:lnTo>
                  <a:lnTo>
                    <a:pt x="433" y="55"/>
                  </a:lnTo>
                  <a:lnTo>
                    <a:pt x="399" y="40"/>
                  </a:lnTo>
                  <a:lnTo>
                    <a:pt x="366" y="33"/>
                  </a:lnTo>
                  <a:lnTo>
                    <a:pt x="334" y="30"/>
                  </a:lnTo>
                  <a:lnTo>
                    <a:pt x="302" y="33"/>
                  </a:lnTo>
                  <a:lnTo>
                    <a:pt x="270" y="39"/>
                  </a:lnTo>
                  <a:lnTo>
                    <a:pt x="240" y="46"/>
                  </a:lnTo>
                  <a:lnTo>
                    <a:pt x="209" y="57"/>
                  </a:lnTo>
                  <a:lnTo>
                    <a:pt x="180" y="67"/>
                  </a:lnTo>
                  <a:lnTo>
                    <a:pt x="149" y="78"/>
                  </a:lnTo>
                  <a:lnTo>
                    <a:pt x="120" y="87"/>
                  </a:lnTo>
                  <a:lnTo>
                    <a:pt x="91" y="93"/>
                  </a:lnTo>
                  <a:lnTo>
                    <a:pt x="60" y="95"/>
                  </a:lnTo>
                  <a:lnTo>
                    <a:pt x="31" y="93"/>
                  </a:lnTo>
                  <a:lnTo>
                    <a:pt x="0" y="84"/>
                  </a:lnTo>
                  <a:lnTo>
                    <a:pt x="0" y="73"/>
                  </a:lnTo>
                  <a:lnTo>
                    <a:pt x="28" y="81"/>
                  </a:lnTo>
                  <a:lnTo>
                    <a:pt x="56" y="82"/>
                  </a:lnTo>
                  <a:lnTo>
                    <a:pt x="84" y="79"/>
                  </a:lnTo>
                  <a:lnTo>
                    <a:pt x="113" y="73"/>
                  </a:lnTo>
                  <a:lnTo>
                    <a:pt x="141" y="63"/>
                  </a:lnTo>
                  <a:lnTo>
                    <a:pt x="169" y="52"/>
                  </a:lnTo>
                  <a:lnTo>
                    <a:pt x="197" y="41"/>
                  </a:lnTo>
                  <a:lnTo>
                    <a:pt x="225" y="29"/>
                  </a:lnTo>
                  <a:lnTo>
                    <a:pt x="253" y="18"/>
                  </a:lnTo>
                  <a:lnTo>
                    <a:pt x="283" y="10"/>
                  </a:lnTo>
                  <a:lnTo>
                    <a:pt x="312" y="2"/>
                  </a:lnTo>
                  <a:lnTo>
                    <a:pt x="34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5" name="Freeform 69"/>
            <p:cNvSpPr>
              <a:spLocks noEditPoints="1"/>
            </p:cNvSpPr>
            <p:nvPr/>
          </p:nvSpPr>
          <p:spPr bwMode="auto">
            <a:xfrm>
              <a:off x="6484800" y="24586300"/>
              <a:ext cx="2571677" cy="1053788"/>
            </a:xfrm>
            <a:custGeom>
              <a:avLst/>
              <a:gdLst>
                <a:gd name="T0" fmla="*/ 658 w 942"/>
                <a:gd name="T1" fmla="*/ 156 h 387"/>
                <a:gd name="T2" fmla="*/ 672 w 942"/>
                <a:gd name="T3" fmla="*/ 134 h 387"/>
                <a:gd name="T4" fmla="*/ 759 w 942"/>
                <a:gd name="T5" fmla="*/ 129 h 387"/>
                <a:gd name="T6" fmla="*/ 680 w 942"/>
                <a:gd name="T7" fmla="*/ 264 h 387"/>
                <a:gd name="T8" fmla="*/ 694 w 942"/>
                <a:gd name="T9" fmla="*/ 271 h 387"/>
                <a:gd name="T10" fmla="*/ 707 w 942"/>
                <a:gd name="T11" fmla="*/ 255 h 387"/>
                <a:gd name="T12" fmla="*/ 658 w 942"/>
                <a:gd name="T13" fmla="*/ 108 h 387"/>
                <a:gd name="T14" fmla="*/ 328 w 942"/>
                <a:gd name="T15" fmla="*/ 156 h 387"/>
                <a:gd name="T16" fmla="*/ 343 w 942"/>
                <a:gd name="T17" fmla="*/ 134 h 387"/>
                <a:gd name="T18" fmla="*/ 428 w 942"/>
                <a:gd name="T19" fmla="*/ 129 h 387"/>
                <a:gd name="T20" fmla="*/ 350 w 942"/>
                <a:gd name="T21" fmla="*/ 264 h 387"/>
                <a:gd name="T22" fmla="*/ 365 w 942"/>
                <a:gd name="T23" fmla="*/ 271 h 387"/>
                <a:gd name="T24" fmla="*/ 377 w 942"/>
                <a:gd name="T25" fmla="*/ 255 h 387"/>
                <a:gd name="T26" fmla="*/ 329 w 942"/>
                <a:gd name="T27" fmla="*/ 108 h 387"/>
                <a:gd name="T28" fmla="*/ 510 w 942"/>
                <a:gd name="T29" fmla="*/ 112 h 387"/>
                <a:gd name="T30" fmla="*/ 488 w 942"/>
                <a:gd name="T31" fmla="*/ 154 h 387"/>
                <a:gd name="T32" fmla="*/ 513 w 942"/>
                <a:gd name="T33" fmla="*/ 193 h 387"/>
                <a:gd name="T34" fmla="*/ 557 w 942"/>
                <a:gd name="T35" fmla="*/ 201 h 387"/>
                <a:gd name="T36" fmla="*/ 575 w 942"/>
                <a:gd name="T37" fmla="*/ 206 h 387"/>
                <a:gd name="T38" fmla="*/ 559 w 942"/>
                <a:gd name="T39" fmla="*/ 246 h 387"/>
                <a:gd name="T40" fmla="*/ 529 w 942"/>
                <a:gd name="T41" fmla="*/ 254 h 387"/>
                <a:gd name="T42" fmla="*/ 511 w 942"/>
                <a:gd name="T43" fmla="*/ 240 h 387"/>
                <a:gd name="T44" fmla="*/ 498 w 942"/>
                <a:gd name="T45" fmla="*/ 244 h 387"/>
                <a:gd name="T46" fmla="*/ 513 w 942"/>
                <a:gd name="T47" fmla="*/ 264 h 387"/>
                <a:gd name="T48" fmla="*/ 554 w 942"/>
                <a:gd name="T49" fmla="*/ 266 h 387"/>
                <a:gd name="T50" fmla="*/ 590 w 942"/>
                <a:gd name="T51" fmla="*/ 232 h 387"/>
                <a:gd name="T52" fmla="*/ 602 w 942"/>
                <a:gd name="T53" fmla="*/ 177 h 387"/>
                <a:gd name="T54" fmla="*/ 588 w 942"/>
                <a:gd name="T55" fmla="*/ 127 h 387"/>
                <a:gd name="T56" fmla="*/ 560 w 942"/>
                <a:gd name="T57" fmla="*/ 106 h 387"/>
                <a:gd name="T58" fmla="*/ 252 w 942"/>
                <a:gd name="T59" fmla="*/ 102 h 387"/>
                <a:gd name="T60" fmla="*/ 206 w 942"/>
                <a:gd name="T61" fmla="*/ 122 h 387"/>
                <a:gd name="T62" fmla="*/ 225 w 942"/>
                <a:gd name="T63" fmla="*/ 141 h 387"/>
                <a:gd name="T64" fmla="*/ 226 w 942"/>
                <a:gd name="T65" fmla="*/ 232 h 387"/>
                <a:gd name="T66" fmla="*/ 210 w 942"/>
                <a:gd name="T67" fmla="*/ 255 h 387"/>
                <a:gd name="T68" fmla="*/ 280 w 942"/>
                <a:gd name="T69" fmla="*/ 264 h 387"/>
                <a:gd name="T70" fmla="*/ 259 w 942"/>
                <a:gd name="T71" fmla="*/ 251 h 387"/>
                <a:gd name="T72" fmla="*/ 252 w 942"/>
                <a:gd name="T73" fmla="*/ 213 h 387"/>
                <a:gd name="T74" fmla="*/ 376 w 942"/>
                <a:gd name="T75" fmla="*/ 1 h 387"/>
                <a:gd name="T76" fmla="*/ 469 w 942"/>
                <a:gd name="T77" fmla="*/ 40 h 387"/>
                <a:gd name="T78" fmla="*/ 536 w 942"/>
                <a:gd name="T79" fmla="*/ 7 h 387"/>
                <a:gd name="T80" fmla="*/ 626 w 942"/>
                <a:gd name="T81" fmla="*/ 2 h 387"/>
                <a:gd name="T82" fmla="*/ 712 w 942"/>
                <a:gd name="T83" fmla="*/ 24 h 387"/>
                <a:gd name="T84" fmla="*/ 796 w 942"/>
                <a:gd name="T85" fmla="*/ 46 h 387"/>
                <a:gd name="T86" fmla="*/ 878 w 942"/>
                <a:gd name="T87" fmla="*/ 40 h 387"/>
                <a:gd name="T88" fmla="*/ 882 w 942"/>
                <a:gd name="T89" fmla="*/ 387 h 387"/>
                <a:gd name="T90" fmla="*/ 793 w 942"/>
                <a:gd name="T91" fmla="*/ 370 h 387"/>
                <a:gd name="T92" fmla="*/ 702 w 942"/>
                <a:gd name="T93" fmla="*/ 339 h 387"/>
                <a:gd name="T94" fmla="*/ 609 w 942"/>
                <a:gd name="T95" fmla="*/ 323 h 387"/>
                <a:gd name="T96" fmla="*/ 510 w 942"/>
                <a:gd name="T97" fmla="*/ 348 h 387"/>
                <a:gd name="T98" fmla="*/ 433 w 942"/>
                <a:gd name="T99" fmla="*/ 348 h 387"/>
                <a:gd name="T100" fmla="*/ 334 w 942"/>
                <a:gd name="T101" fmla="*/ 323 h 387"/>
                <a:gd name="T102" fmla="*/ 240 w 942"/>
                <a:gd name="T103" fmla="*/ 339 h 387"/>
                <a:gd name="T104" fmla="*/ 149 w 942"/>
                <a:gd name="T105" fmla="*/ 370 h 387"/>
                <a:gd name="T106" fmla="*/ 60 w 942"/>
                <a:gd name="T107" fmla="*/ 387 h 387"/>
                <a:gd name="T108" fmla="*/ 64 w 942"/>
                <a:gd name="T109" fmla="*/ 40 h 387"/>
                <a:gd name="T110" fmla="*/ 146 w 942"/>
                <a:gd name="T111" fmla="*/ 46 h 387"/>
                <a:gd name="T112" fmla="*/ 230 w 942"/>
                <a:gd name="T113" fmla="*/ 24 h 387"/>
                <a:gd name="T114" fmla="*/ 317 w 942"/>
                <a:gd name="T115" fmla="*/ 2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42" h="387">
                  <a:moveTo>
                    <a:pt x="658" y="108"/>
                  </a:moveTo>
                  <a:lnTo>
                    <a:pt x="650" y="156"/>
                  </a:lnTo>
                  <a:lnTo>
                    <a:pt x="658" y="156"/>
                  </a:lnTo>
                  <a:lnTo>
                    <a:pt x="659" y="150"/>
                  </a:lnTo>
                  <a:lnTo>
                    <a:pt x="664" y="140"/>
                  </a:lnTo>
                  <a:lnTo>
                    <a:pt x="672" y="134"/>
                  </a:lnTo>
                  <a:lnTo>
                    <a:pt x="681" y="130"/>
                  </a:lnTo>
                  <a:lnTo>
                    <a:pt x="692" y="129"/>
                  </a:lnTo>
                  <a:lnTo>
                    <a:pt x="759" y="129"/>
                  </a:lnTo>
                  <a:lnTo>
                    <a:pt x="684" y="248"/>
                  </a:lnTo>
                  <a:lnTo>
                    <a:pt x="680" y="256"/>
                  </a:lnTo>
                  <a:lnTo>
                    <a:pt x="680" y="264"/>
                  </a:lnTo>
                  <a:lnTo>
                    <a:pt x="683" y="268"/>
                  </a:lnTo>
                  <a:lnTo>
                    <a:pt x="688" y="271"/>
                  </a:lnTo>
                  <a:lnTo>
                    <a:pt x="694" y="271"/>
                  </a:lnTo>
                  <a:lnTo>
                    <a:pt x="699" y="268"/>
                  </a:lnTo>
                  <a:lnTo>
                    <a:pt x="703" y="262"/>
                  </a:lnTo>
                  <a:lnTo>
                    <a:pt x="707" y="255"/>
                  </a:lnTo>
                  <a:lnTo>
                    <a:pt x="776" y="118"/>
                  </a:lnTo>
                  <a:lnTo>
                    <a:pt x="776" y="108"/>
                  </a:lnTo>
                  <a:lnTo>
                    <a:pt x="658" y="108"/>
                  </a:lnTo>
                  <a:close/>
                  <a:moveTo>
                    <a:pt x="329" y="108"/>
                  </a:moveTo>
                  <a:lnTo>
                    <a:pt x="321" y="156"/>
                  </a:lnTo>
                  <a:lnTo>
                    <a:pt x="328" y="156"/>
                  </a:lnTo>
                  <a:lnTo>
                    <a:pt x="330" y="150"/>
                  </a:lnTo>
                  <a:lnTo>
                    <a:pt x="334" y="140"/>
                  </a:lnTo>
                  <a:lnTo>
                    <a:pt x="343" y="134"/>
                  </a:lnTo>
                  <a:lnTo>
                    <a:pt x="351" y="130"/>
                  </a:lnTo>
                  <a:lnTo>
                    <a:pt x="363" y="129"/>
                  </a:lnTo>
                  <a:lnTo>
                    <a:pt x="428" y="129"/>
                  </a:lnTo>
                  <a:lnTo>
                    <a:pt x="354" y="248"/>
                  </a:lnTo>
                  <a:lnTo>
                    <a:pt x="350" y="256"/>
                  </a:lnTo>
                  <a:lnTo>
                    <a:pt x="350" y="264"/>
                  </a:lnTo>
                  <a:lnTo>
                    <a:pt x="354" y="268"/>
                  </a:lnTo>
                  <a:lnTo>
                    <a:pt x="357" y="271"/>
                  </a:lnTo>
                  <a:lnTo>
                    <a:pt x="365" y="271"/>
                  </a:lnTo>
                  <a:lnTo>
                    <a:pt x="369" y="268"/>
                  </a:lnTo>
                  <a:lnTo>
                    <a:pt x="373" y="262"/>
                  </a:lnTo>
                  <a:lnTo>
                    <a:pt x="377" y="255"/>
                  </a:lnTo>
                  <a:lnTo>
                    <a:pt x="447" y="118"/>
                  </a:lnTo>
                  <a:lnTo>
                    <a:pt x="447" y="108"/>
                  </a:lnTo>
                  <a:lnTo>
                    <a:pt x="329" y="108"/>
                  </a:lnTo>
                  <a:close/>
                  <a:moveTo>
                    <a:pt x="542" y="103"/>
                  </a:moveTo>
                  <a:lnTo>
                    <a:pt x="525" y="106"/>
                  </a:lnTo>
                  <a:lnTo>
                    <a:pt x="510" y="112"/>
                  </a:lnTo>
                  <a:lnTo>
                    <a:pt x="499" y="123"/>
                  </a:lnTo>
                  <a:lnTo>
                    <a:pt x="491" y="138"/>
                  </a:lnTo>
                  <a:lnTo>
                    <a:pt x="488" y="154"/>
                  </a:lnTo>
                  <a:lnTo>
                    <a:pt x="491" y="168"/>
                  </a:lnTo>
                  <a:lnTo>
                    <a:pt x="499" y="183"/>
                  </a:lnTo>
                  <a:lnTo>
                    <a:pt x="513" y="193"/>
                  </a:lnTo>
                  <a:lnTo>
                    <a:pt x="527" y="200"/>
                  </a:lnTo>
                  <a:lnTo>
                    <a:pt x="544" y="202"/>
                  </a:lnTo>
                  <a:lnTo>
                    <a:pt x="557" y="201"/>
                  </a:lnTo>
                  <a:lnTo>
                    <a:pt x="569" y="198"/>
                  </a:lnTo>
                  <a:lnTo>
                    <a:pt x="576" y="190"/>
                  </a:lnTo>
                  <a:lnTo>
                    <a:pt x="575" y="206"/>
                  </a:lnTo>
                  <a:lnTo>
                    <a:pt x="571" y="222"/>
                  </a:lnTo>
                  <a:lnTo>
                    <a:pt x="565" y="235"/>
                  </a:lnTo>
                  <a:lnTo>
                    <a:pt x="559" y="246"/>
                  </a:lnTo>
                  <a:lnTo>
                    <a:pt x="549" y="253"/>
                  </a:lnTo>
                  <a:lnTo>
                    <a:pt x="538" y="255"/>
                  </a:lnTo>
                  <a:lnTo>
                    <a:pt x="529" y="254"/>
                  </a:lnTo>
                  <a:lnTo>
                    <a:pt x="521" y="250"/>
                  </a:lnTo>
                  <a:lnTo>
                    <a:pt x="515" y="245"/>
                  </a:lnTo>
                  <a:lnTo>
                    <a:pt x="511" y="240"/>
                  </a:lnTo>
                  <a:lnTo>
                    <a:pt x="506" y="238"/>
                  </a:lnTo>
                  <a:lnTo>
                    <a:pt x="502" y="239"/>
                  </a:lnTo>
                  <a:lnTo>
                    <a:pt x="498" y="244"/>
                  </a:lnTo>
                  <a:lnTo>
                    <a:pt x="499" y="250"/>
                  </a:lnTo>
                  <a:lnTo>
                    <a:pt x="504" y="257"/>
                  </a:lnTo>
                  <a:lnTo>
                    <a:pt x="513" y="264"/>
                  </a:lnTo>
                  <a:lnTo>
                    <a:pt x="524" y="267"/>
                  </a:lnTo>
                  <a:lnTo>
                    <a:pt x="538" y="270"/>
                  </a:lnTo>
                  <a:lnTo>
                    <a:pt x="554" y="266"/>
                  </a:lnTo>
                  <a:lnTo>
                    <a:pt x="569" y="259"/>
                  </a:lnTo>
                  <a:lnTo>
                    <a:pt x="580" y="246"/>
                  </a:lnTo>
                  <a:lnTo>
                    <a:pt x="590" y="232"/>
                  </a:lnTo>
                  <a:lnTo>
                    <a:pt x="597" y="215"/>
                  </a:lnTo>
                  <a:lnTo>
                    <a:pt x="601" y="195"/>
                  </a:lnTo>
                  <a:lnTo>
                    <a:pt x="602" y="177"/>
                  </a:lnTo>
                  <a:lnTo>
                    <a:pt x="601" y="156"/>
                  </a:lnTo>
                  <a:lnTo>
                    <a:pt x="596" y="139"/>
                  </a:lnTo>
                  <a:lnTo>
                    <a:pt x="588" y="127"/>
                  </a:lnTo>
                  <a:lnTo>
                    <a:pt x="580" y="117"/>
                  </a:lnTo>
                  <a:lnTo>
                    <a:pt x="570" y="110"/>
                  </a:lnTo>
                  <a:lnTo>
                    <a:pt x="560" y="106"/>
                  </a:lnTo>
                  <a:lnTo>
                    <a:pt x="551" y="103"/>
                  </a:lnTo>
                  <a:lnTo>
                    <a:pt x="542" y="103"/>
                  </a:lnTo>
                  <a:close/>
                  <a:moveTo>
                    <a:pt x="252" y="102"/>
                  </a:moveTo>
                  <a:lnTo>
                    <a:pt x="192" y="113"/>
                  </a:lnTo>
                  <a:lnTo>
                    <a:pt x="192" y="121"/>
                  </a:lnTo>
                  <a:lnTo>
                    <a:pt x="206" y="122"/>
                  </a:lnTo>
                  <a:lnTo>
                    <a:pt x="215" y="124"/>
                  </a:lnTo>
                  <a:lnTo>
                    <a:pt x="221" y="130"/>
                  </a:lnTo>
                  <a:lnTo>
                    <a:pt x="225" y="141"/>
                  </a:lnTo>
                  <a:lnTo>
                    <a:pt x="226" y="160"/>
                  </a:lnTo>
                  <a:lnTo>
                    <a:pt x="226" y="213"/>
                  </a:lnTo>
                  <a:lnTo>
                    <a:pt x="226" y="232"/>
                  </a:lnTo>
                  <a:lnTo>
                    <a:pt x="224" y="244"/>
                  </a:lnTo>
                  <a:lnTo>
                    <a:pt x="219" y="251"/>
                  </a:lnTo>
                  <a:lnTo>
                    <a:pt x="210" y="255"/>
                  </a:lnTo>
                  <a:lnTo>
                    <a:pt x="198" y="255"/>
                  </a:lnTo>
                  <a:lnTo>
                    <a:pt x="198" y="264"/>
                  </a:lnTo>
                  <a:lnTo>
                    <a:pt x="280" y="264"/>
                  </a:lnTo>
                  <a:lnTo>
                    <a:pt x="280" y="255"/>
                  </a:lnTo>
                  <a:lnTo>
                    <a:pt x="268" y="255"/>
                  </a:lnTo>
                  <a:lnTo>
                    <a:pt x="259" y="251"/>
                  </a:lnTo>
                  <a:lnTo>
                    <a:pt x="254" y="244"/>
                  </a:lnTo>
                  <a:lnTo>
                    <a:pt x="252" y="232"/>
                  </a:lnTo>
                  <a:lnTo>
                    <a:pt x="252" y="213"/>
                  </a:lnTo>
                  <a:lnTo>
                    <a:pt x="252" y="102"/>
                  </a:lnTo>
                  <a:close/>
                  <a:moveTo>
                    <a:pt x="346" y="0"/>
                  </a:moveTo>
                  <a:lnTo>
                    <a:pt x="376" y="1"/>
                  </a:lnTo>
                  <a:lnTo>
                    <a:pt x="406" y="7"/>
                  </a:lnTo>
                  <a:lnTo>
                    <a:pt x="437" y="20"/>
                  </a:lnTo>
                  <a:lnTo>
                    <a:pt x="469" y="40"/>
                  </a:lnTo>
                  <a:lnTo>
                    <a:pt x="475" y="40"/>
                  </a:lnTo>
                  <a:lnTo>
                    <a:pt x="505" y="20"/>
                  </a:lnTo>
                  <a:lnTo>
                    <a:pt x="536" y="7"/>
                  </a:lnTo>
                  <a:lnTo>
                    <a:pt x="566" y="1"/>
                  </a:lnTo>
                  <a:lnTo>
                    <a:pt x="597" y="0"/>
                  </a:lnTo>
                  <a:lnTo>
                    <a:pt x="626" y="2"/>
                  </a:lnTo>
                  <a:lnTo>
                    <a:pt x="656" y="8"/>
                  </a:lnTo>
                  <a:lnTo>
                    <a:pt x="684" y="15"/>
                  </a:lnTo>
                  <a:lnTo>
                    <a:pt x="712" y="24"/>
                  </a:lnTo>
                  <a:lnTo>
                    <a:pt x="740" y="33"/>
                  </a:lnTo>
                  <a:lnTo>
                    <a:pt x="768" y="40"/>
                  </a:lnTo>
                  <a:lnTo>
                    <a:pt x="796" y="46"/>
                  </a:lnTo>
                  <a:lnTo>
                    <a:pt x="825" y="48"/>
                  </a:lnTo>
                  <a:lnTo>
                    <a:pt x="851" y="46"/>
                  </a:lnTo>
                  <a:lnTo>
                    <a:pt x="878" y="40"/>
                  </a:lnTo>
                  <a:lnTo>
                    <a:pt x="942" y="377"/>
                  </a:lnTo>
                  <a:lnTo>
                    <a:pt x="913" y="386"/>
                  </a:lnTo>
                  <a:lnTo>
                    <a:pt x="882" y="387"/>
                  </a:lnTo>
                  <a:lnTo>
                    <a:pt x="853" y="385"/>
                  </a:lnTo>
                  <a:lnTo>
                    <a:pt x="822" y="378"/>
                  </a:lnTo>
                  <a:lnTo>
                    <a:pt x="793" y="370"/>
                  </a:lnTo>
                  <a:lnTo>
                    <a:pt x="763" y="360"/>
                  </a:lnTo>
                  <a:lnTo>
                    <a:pt x="733" y="350"/>
                  </a:lnTo>
                  <a:lnTo>
                    <a:pt x="702" y="339"/>
                  </a:lnTo>
                  <a:lnTo>
                    <a:pt x="672" y="331"/>
                  </a:lnTo>
                  <a:lnTo>
                    <a:pt x="641" y="326"/>
                  </a:lnTo>
                  <a:lnTo>
                    <a:pt x="609" y="323"/>
                  </a:lnTo>
                  <a:lnTo>
                    <a:pt x="576" y="326"/>
                  </a:lnTo>
                  <a:lnTo>
                    <a:pt x="543" y="333"/>
                  </a:lnTo>
                  <a:lnTo>
                    <a:pt x="510" y="348"/>
                  </a:lnTo>
                  <a:lnTo>
                    <a:pt x="475" y="371"/>
                  </a:lnTo>
                  <a:lnTo>
                    <a:pt x="467" y="371"/>
                  </a:lnTo>
                  <a:lnTo>
                    <a:pt x="433" y="348"/>
                  </a:lnTo>
                  <a:lnTo>
                    <a:pt x="399" y="333"/>
                  </a:lnTo>
                  <a:lnTo>
                    <a:pt x="366" y="326"/>
                  </a:lnTo>
                  <a:lnTo>
                    <a:pt x="334" y="323"/>
                  </a:lnTo>
                  <a:lnTo>
                    <a:pt x="302" y="326"/>
                  </a:lnTo>
                  <a:lnTo>
                    <a:pt x="270" y="331"/>
                  </a:lnTo>
                  <a:lnTo>
                    <a:pt x="240" y="339"/>
                  </a:lnTo>
                  <a:lnTo>
                    <a:pt x="209" y="350"/>
                  </a:lnTo>
                  <a:lnTo>
                    <a:pt x="180" y="360"/>
                  </a:lnTo>
                  <a:lnTo>
                    <a:pt x="149" y="370"/>
                  </a:lnTo>
                  <a:lnTo>
                    <a:pt x="120" y="378"/>
                  </a:lnTo>
                  <a:lnTo>
                    <a:pt x="91" y="385"/>
                  </a:lnTo>
                  <a:lnTo>
                    <a:pt x="60" y="387"/>
                  </a:lnTo>
                  <a:lnTo>
                    <a:pt x="31" y="386"/>
                  </a:lnTo>
                  <a:lnTo>
                    <a:pt x="0" y="377"/>
                  </a:lnTo>
                  <a:lnTo>
                    <a:pt x="64" y="40"/>
                  </a:lnTo>
                  <a:lnTo>
                    <a:pt x="91" y="46"/>
                  </a:lnTo>
                  <a:lnTo>
                    <a:pt x="119" y="48"/>
                  </a:lnTo>
                  <a:lnTo>
                    <a:pt x="146" y="46"/>
                  </a:lnTo>
                  <a:lnTo>
                    <a:pt x="174" y="40"/>
                  </a:lnTo>
                  <a:lnTo>
                    <a:pt x="202" y="33"/>
                  </a:lnTo>
                  <a:lnTo>
                    <a:pt x="230" y="24"/>
                  </a:lnTo>
                  <a:lnTo>
                    <a:pt x="258" y="15"/>
                  </a:lnTo>
                  <a:lnTo>
                    <a:pt x="287" y="8"/>
                  </a:lnTo>
                  <a:lnTo>
                    <a:pt x="317" y="2"/>
                  </a:lnTo>
                  <a:lnTo>
                    <a:pt x="346"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6" name="Freeform 70"/>
            <p:cNvSpPr>
              <a:spLocks/>
            </p:cNvSpPr>
            <p:nvPr/>
          </p:nvSpPr>
          <p:spPr bwMode="auto">
            <a:xfrm>
              <a:off x="7882569" y="24902982"/>
              <a:ext cx="180183" cy="196561"/>
            </a:xfrm>
            <a:custGeom>
              <a:avLst/>
              <a:gdLst>
                <a:gd name="T0" fmla="*/ 29 w 64"/>
                <a:gd name="T1" fmla="*/ 0 h 73"/>
                <a:gd name="T2" fmla="*/ 40 w 64"/>
                <a:gd name="T3" fmla="*/ 2 h 73"/>
                <a:gd name="T4" fmla="*/ 49 w 64"/>
                <a:gd name="T5" fmla="*/ 9 h 73"/>
                <a:gd name="T6" fmla="*/ 57 w 64"/>
                <a:gd name="T7" fmla="*/ 20 h 73"/>
                <a:gd name="T8" fmla="*/ 62 w 64"/>
                <a:gd name="T9" fmla="*/ 36 h 73"/>
                <a:gd name="T10" fmla="*/ 64 w 64"/>
                <a:gd name="T11" fmla="*/ 56 h 73"/>
                <a:gd name="T12" fmla="*/ 58 w 64"/>
                <a:gd name="T13" fmla="*/ 64 h 73"/>
                <a:gd name="T14" fmla="*/ 46 w 64"/>
                <a:gd name="T15" fmla="*/ 71 h 73"/>
                <a:gd name="T16" fmla="*/ 31 w 64"/>
                <a:gd name="T17" fmla="*/ 73 h 73"/>
                <a:gd name="T18" fmla="*/ 20 w 64"/>
                <a:gd name="T19" fmla="*/ 71 h 73"/>
                <a:gd name="T20" fmla="*/ 12 w 64"/>
                <a:gd name="T21" fmla="*/ 66 h 73"/>
                <a:gd name="T22" fmla="*/ 6 w 64"/>
                <a:gd name="T23" fmla="*/ 57 h 73"/>
                <a:gd name="T24" fmla="*/ 1 w 64"/>
                <a:gd name="T25" fmla="*/ 47 h 73"/>
                <a:gd name="T26" fmla="*/ 0 w 64"/>
                <a:gd name="T27" fmla="*/ 38 h 73"/>
                <a:gd name="T28" fmla="*/ 1 w 64"/>
                <a:gd name="T29" fmla="*/ 27 h 73"/>
                <a:gd name="T30" fmla="*/ 5 w 64"/>
                <a:gd name="T31" fmla="*/ 17 h 73"/>
                <a:gd name="T32" fmla="*/ 11 w 64"/>
                <a:gd name="T33" fmla="*/ 8 h 73"/>
                <a:gd name="T34" fmla="*/ 18 w 64"/>
                <a:gd name="T35" fmla="*/ 2 h 73"/>
                <a:gd name="T36" fmla="*/ 29 w 64"/>
                <a:gd name="T37" fmla="*/ 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73">
                  <a:moveTo>
                    <a:pt x="29" y="0"/>
                  </a:moveTo>
                  <a:lnTo>
                    <a:pt x="40" y="2"/>
                  </a:lnTo>
                  <a:lnTo>
                    <a:pt x="49" y="9"/>
                  </a:lnTo>
                  <a:lnTo>
                    <a:pt x="57" y="20"/>
                  </a:lnTo>
                  <a:lnTo>
                    <a:pt x="62" y="36"/>
                  </a:lnTo>
                  <a:lnTo>
                    <a:pt x="64" y="56"/>
                  </a:lnTo>
                  <a:lnTo>
                    <a:pt x="58" y="64"/>
                  </a:lnTo>
                  <a:lnTo>
                    <a:pt x="46" y="71"/>
                  </a:lnTo>
                  <a:lnTo>
                    <a:pt x="31" y="73"/>
                  </a:lnTo>
                  <a:lnTo>
                    <a:pt x="20" y="71"/>
                  </a:lnTo>
                  <a:lnTo>
                    <a:pt x="12" y="66"/>
                  </a:lnTo>
                  <a:lnTo>
                    <a:pt x="6" y="57"/>
                  </a:lnTo>
                  <a:lnTo>
                    <a:pt x="1" y="47"/>
                  </a:lnTo>
                  <a:lnTo>
                    <a:pt x="0" y="38"/>
                  </a:lnTo>
                  <a:lnTo>
                    <a:pt x="1" y="27"/>
                  </a:lnTo>
                  <a:lnTo>
                    <a:pt x="5" y="17"/>
                  </a:lnTo>
                  <a:lnTo>
                    <a:pt x="11" y="8"/>
                  </a:lnTo>
                  <a:lnTo>
                    <a:pt x="18" y="2"/>
                  </a:lnTo>
                  <a:lnTo>
                    <a:pt x="29"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7" name="Freeform 71"/>
            <p:cNvSpPr>
              <a:spLocks noEditPoints="1"/>
            </p:cNvSpPr>
            <p:nvPr/>
          </p:nvSpPr>
          <p:spPr bwMode="auto">
            <a:xfrm>
              <a:off x="6146278" y="26535533"/>
              <a:ext cx="1818193" cy="2413335"/>
            </a:xfrm>
            <a:custGeom>
              <a:avLst/>
              <a:gdLst>
                <a:gd name="T0" fmla="*/ 564 w 667"/>
                <a:gd name="T1" fmla="*/ 82 h 885"/>
                <a:gd name="T2" fmla="*/ 574 w 667"/>
                <a:gd name="T3" fmla="*/ 93 h 885"/>
                <a:gd name="T4" fmla="*/ 594 w 667"/>
                <a:gd name="T5" fmla="*/ 87 h 885"/>
                <a:gd name="T6" fmla="*/ 583 w 667"/>
                <a:gd name="T7" fmla="*/ 76 h 885"/>
                <a:gd name="T8" fmla="*/ 316 w 667"/>
                <a:gd name="T9" fmla="*/ 5 h 885"/>
                <a:gd name="T10" fmla="*/ 339 w 667"/>
                <a:gd name="T11" fmla="*/ 3 h 885"/>
                <a:gd name="T12" fmla="*/ 425 w 667"/>
                <a:gd name="T13" fmla="*/ 49 h 885"/>
                <a:gd name="T14" fmla="*/ 550 w 667"/>
                <a:gd name="T15" fmla="*/ 39 h 885"/>
                <a:gd name="T16" fmla="*/ 655 w 667"/>
                <a:gd name="T17" fmla="*/ 58 h 885"/>
                <a:gd name="T18" fmla="*/ 657 w 667"/>
                <a:gd name="T19" fmla="*/ 96 h 885"/>
                <a:gd name="T20" fmla="*/ 609 w 667"/>
                <a:gd name="T21" fmla="*/ 119 h 885"/>
                <a:gd name="T22" fmla="*/ 521 w 667"/>
                <a:gd name="T23" fmla="*/ 135 h 885"/>
                <a:gd name="T24" fmla="*/ 488 w 667"/>
                <a:gd name="T25" fmla="*/ 121 h 885"/>
                <a:gd name="T26" fmla="*/ 344 w 667"/>
                <a:gd name="T27" fmla="*/ 136 h 885"/>
                <a:gd name="T28" fmla="*/ 267 w 667"/>
                <a:gd name="T29" fmla="*/ 152 h 885"/>
                <a:gd name="T30" fmla="*/ 110 w 667"/>
                <a:gd name="T31" fmla="*/ 211 h 885"/>
                <a:gd name="T32" fmla="*/ 65 w 667"/>
                <a:gd name="T33" fmla="*/ 270 h 885"/>
                <a:gd name="T34" fmla="*/ 74 w 667"/>
                <a:gd name="T35" fmla="*/ 317 h 885"/>
                <a:gd name="T36" fmla="*/ 107 w 667"/>
                <a:gd name="T37" fmla="*/ 300 h 885"/>
                <a:gd name="T38" fmla="*/ 267 w 667"/>
                <a:gd name="T39" fmla="*/ 335 h 885"/>
                <a:gd name="T40" fmla="*/ 344 w 667"/>
                <a:gd name="T41" fmla="*/ 151 h 885"/>
                <a:gd name="T42" fmla="*/ 338 w 667"/>
                <a:gd name="T43" fmla="*/ 534 h 885"/>
                <a:gd name="T44" fmla="*/ 490 w 667"/>
                <a:gd name="T45" fmla="*/ 508 h 885"/>
                <a:gd name="T46" fmla="*/ 548 w 667"/>
                <a:gd name="T47" fmla="*/ 475 h 885"/>
                <a:gd name="T48" fmla="*/ 537 w 667"/>
                <a:gd name="T49" fmla="*/ 450 h 885"/>
                <a:gd name="T50" fmla="*/ 482 w 667"/>
                <a:gd name="T51" fmla="*/ 446 h 885"/>
                <a:gd name="T52" fmla="*/ 346 w 667"/>
                <a:gd name="T53" fmla="*/ 417 h 885"/>
                <a:gd name="T54" fmla="*/ 394 w 667"/>
                <a:gd name="T55" fmla="*/ 356 h 885"/>
                <a:gd name="T56" fmla="*/ 548 w 667"/>
                <a:gd name="T57" fmla="*/ 399 h 885"/>
                <a:gd name="T58" fmla="*/ 605 w 667"/>
                <a:gd name="T59" fmla="*/ 477 h 885"/>
                <a:gd name="T60" fmla="*/ 535 w 667"/>
                <a:gd name="T61" fmla="*/ 554 h 885"/>
                <a:gd name="T62" fmla="*/ 395 w 667"/>
                <a:gd name="T63" fmla="*/ 593 h 885"/>
                <a:gd name="T64" fmla="*/ 312 w 667"/>
                <a:gd name="T65" fmla="*/ 608 h 885"/>
                <a:gd name="T66" fmla="*/ 213 w 667"/>
                <a:gd name="T67" fmla="*/ 630 h 885"/>
                <a:gd name="T68" fmla="*/ 200 w 667"/>
                <a:gd name="T69" fmla="*/ 638 h 885"/>
                <a:gd name="T70" fmla="*/ 192 w 667"/>
                <a:gd name="T71" fmla="*/ 671 h 885"/>
                <a:gd name="T72" fmla="*/ 196 w 667"/>
                <a:gd name="T73" fmla="*/ 657 h 885"/>
                <a:gd name="T74" fmla="*/ 313 w 667"/>
                <a:gd name="T75" fmla="*/ 687 h 885"/>
                <a:gd name="T76" fmla="*/ 337 w 667"/>
                <a:gd name="T77" fmla="*/ 693 h 885"/>
                <a:gd name="T78" fmla="*/ 376 w 667"/>
                <a:gd name="T79" fmla="*/ 830 h 885"/>
                <a:gd name="T80" fmla="*/ 415 w 667"/>
                <a:gd name="T81" fmla="*/ 817 h 885"/>
                <a:gd name="T82" fmla="*/ 405 w 667"/>
                <a:gd name="T83" fmla="*/ 828 h 885"/>
                <a:gd name="T84" fmla="*/ 422 w 667"/>
                <a:gd name="T85" fmla="*/ 785 h 885"/>
                <a:gd name="T86" fmla="*/ 360 w 667"/>
                <a:gd name="T87" fmla="*/ 745 h 885"/>
                <a:gd name="T88" fmla="*/ 373 w 667"/>
                <a:gd name="T89" fmla="*/ 704 h 885"/>
                <a:gd name="T90" fmla="*/ 459 w 667"/>
                <a:gd name="T91" fmla="*/ 767 h 885"/>
                <a:gd name="T92" fmla="*/ 428 w 667"/>
                <a:gd name="T93" fmla="*/ 838 h 885"/>
                <a:gd name="T94" fmla="*/ 332 w 667"/>
                <a:gd name="T95" fmla="*/ 860 h 885"/>
                <a:gd name="T96" fmla="*/ 268 w 667"/>
                <a:gd name="T97" fmla="*/ 874 h 885"/>
                <a:gd name="T98" fmla="*/ 294 w 667"/>
                <a:gd name="T99" fmla="*/ 856 h 885"/>
                <a:gd name="T100" fmla="*/ 238 w 667"/>
                <a:gd name="T101" fmla="*/ 715 h 885"/>
                <a:gd name="T102" fmla="*/ 142 w 667"/>
                <a:gd name="T103" fmla="*/ 668 h 885"/>
                <a:gd name="T104" fmla="*/ 157 w 667"/>
                <a:gd name="T105" fmla="*/ 592 h 885"/>
                <a:gd name="T106" fmla="*/ 279 w 667"/>
                <a:gd name="T107" fmla="*/ 545 h 885"/>
                <a:gd name="T108" fmla="*/ 207 w 667"/>
                <a:gd name="T109" fmla="*/ 405 h 885"/>
                <a:gd name="T110" fmla="*/ 63 w 667"/>
                <a:gd name="T111" fmla="*/ 352 h 885"/>
                <a:gd name="T112" fmla="*/ 0 w 667"/>
                <a:gd name="T113" fmla="*/ 253 h 885"/>
                <a:gd name="T114" fmla="*/ 70 w 667"/>
                <a:gd name="T115" fmla="*/ 148 h 885"/>
                <a:gd name="T116" fmla="*/ 229 w 667"/>
                <a:gd name="T117" fmla="*/ 85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7" h="885">
                  <a:moveTo>
                    <a:pt x="579" y="76"/>
                  </a:moveTo>
                  <a:lnTo>
                    <a:pt x="574" y="76"/>
                  </a:lnTo>
                  <a:lnTo>
                    <a:pt x="569" y="79"/>
                  </a:lnTo>
                  <a:lnTo>
                    <a:pt x="567" y="80"/>
                  </a:lnTo>
                  <a:lnTo>
                    <a:pt x="564" y="82"/>
                  </a:lnTo>
                  <a:lnTo>
                    <a:pt x="563" y="86"/>
                  </a:lnTo>
                  <a:lnTo>
                    <a:pt x="564" y="88"/>
                  </a:lnTo>
                  <a:lnTo>
                    <a:pt x="567" y="91"/>
                  </a:lnTo>
                  <a:lnTo>
                    <a:pt x="570" y="92"/>
                  </a:lnTo>
                  <a:lnTo>
                    <a:pt x="574" y="93"/>
                  </a:lnTo>
                  <a:lnTo>
                    <a:pt x="579" y="94"/>
                  </a:lnTo>
                  <a:lnTo>
                    <a:pt x="584" y="93"/>
                  </a:lnTo>
                  <a:lnTo>
                    <a:pt x="587" y="92"/>
                  </a:lnTo>
                  <a:lnTo>
                    <a:pt x="591" y="90"/>
                  </a:lnTo>
                  <a:lnTo>
                    <a:pt x="594" y="87"/>
                  </a:lnTo>
                  <a:lnTo>
                    <a:pt x="594" y="85"/>
                  </a:lnTo>
                  <a:lnTo>
                    <a:pt x="594" y="81"/>
                  </a:lnTo>
                  <a:lnTo>
                    <a:pt x="591" y="79"/>
                  </a:lnTo>
                  <a:lnTo>
                    <a:pt x="587" y="77"/>
                  </a:lnTo>
                  <a:lnTo>
                    <a:pt x="583" y="76"/>
                  </a:lnTo>
                  <a:lnTo>
                    <a:pt x="579" y="76"/>
                  </a:lnTo>
                  <a:close/>
                  <a:moveTo>
                    <a:pt x="301" y="0"/>
                  </a:moveTo>
                  <a:lnTo>
                    <a:pt x="304" y="2"/>
                  </a:lnTo>
                  <a:lnTo>
                    <a:pt x="309" y="3"/>
                  </a:lnTo>
                  <a:lnTo>
                    <a:pt x="316" y="5"/>
                  </a:lnTo>
                  <a:lnTo>
                    <a:pt x="321" y="8"/>
                  </a:lnTo>
                  <a:lnTo>
                    <a:pt x="324" y="9"/>
                  </a:lnTo>
                  <a:lnTo>
                    <a:pt x="327" y="8"/>
                  </a:lnTo>
                  <a:lnTo>
                    <a:pt x="333" y="5"/>
                  </a:lnTo>
                  <a:lnTo>
                    <a:pt x="339" y="3"/>
                  </a:lnTo>
                  <a:lnTo>
                    <a:pt x="345" y="2"/>
                  </a:lnTo>
                  <a:lnTo>
                    <a:pt x="346" y="0"/>
                  </a:lnTo>
                  <a:lnTo>
                    <a:pt x="345" y="60"/>
                  </a:lnTo>
                  <a:lnTo>
                    <a:pt x="387" y="54"/>
                  </a:lnTo>
                  <a:lnTo>
                    <a:pt x="425" y="49"/>
                  </a:lnTo>
                  <a:lnTo>
                    <a:pt x="460" y="46"/>
                  </a:lnTo>
                  <a:lnTo>
                    <a:pt x="491" y="43"/>
                  </a:lnTo>
                  <a:lnTo>
                    <a:pt x="516" y="42"/>
                  </a:lnTo>
                  <a:lnTo>
                    <a:pt x="536" y="41"/>
                  </a:lnTo>
                  <a:lnTo>
                    <a:pt x="550" y="39"/>
                  </a:lnTo>
                  <a:lnTo>
                    <a:pt x="580" y="39"/>
                  </a:lnTo>
                  <a:lnTo>
                    <a:pt x="606" y="42"/>
                  </a:lnTo>
                  <a:lnTo>
                    <a:pt x="627" y="47"/>
                  </a:lnTo>
                  <a:lnTo>
                    <a:pt x="643" y="52"/>
                  </a:lnTo>
                  <a:lnTo>
                    <a:pt x="655" y="58"/>
                  </a:lnTo>
                  <a:lnTo>
                    <a:pt x="662" y="64"/>
                  </a:lnTo>
                  <a:lnTo>
                    <a:pt x="666" y="71"/>
                  </a:lnTo>
                  <a:lnTo>
                    <a:pt x="667" y="76"/>
                  </a:lnTo>
                  <a:lnTo>
                    <a:pt x="663" y="87"/>
                  </a:lnTo>
                  <a:lnTo>
                    <a:pt x="657" y="96"/>
                  </a:lnTo>
                  <a:lnTo>
                    <a:pt x="652" y="101"/>
                  </a:lnTo>
                  <a:lnTo>
                    <a:pt x="649" y="103"/>
                  </a:lnTo>
                  <a:lnTo>
                    <a:pt x="639" y="107"/>
                  </a:lnTo>
                  <a:lnTo>
                    <a:pt x="627" y="113"/>
                  </a:lnTo>
                  <a:lnTo>
                    <a:pt x="609" y="119"/>
                  </a:lnTo>
                  <a:lnTo>
                    <a:pt x="592" y="124"/>
                  </a:lnTo>
                  <a:lnTo>
                    <a:pt x="573" y="130"/>
                  </a:lnTo>
                  <a:lnTo>
                    <a:pt x="554" y="134"/>
                  </a:lnTo>
                  <a:lnTo>
                    <a:pt x="537" y="136"/>
                  </a:lnTo>
                  <a:lnTo>
                    <a:pt x="521" y="135"/>
                  </a:lnTo>
                  <a:lnTo>
                    <a:pt x="510" y="132"/>
                  </a:lnTo>
                  <a:lnTo>
                    <a:pt x="504" y="127"/>
                  </a:lnTo>
                  <a:lnTo>
                    <a:pt x="499" y="125"/>
                  </a:lnTo>
                  <a:lnTo>
                    <a:pt x="496" y="123"/>
                  </a:lnTo>
                  <a:lnTo>
                    <a:pt x="488" y="121"/>
                  </a:lnTo>
                  <a:lnTo>
                    <a:pt x="477" y="120"/>
                  </a:lnTo>
                  <a:lnTo>
                    <a:pt x="461" y="121"/>
                  </a:lnTo>
                  <a:lnTo>
                    <a:pt x="427" y="125"/>
                  </a:lnTo>
                  <a:lnTo>
                    <a:pt x="388" y="130"/>
                  </a:lnTo>
                  <a:lnTo>
                    <a:pt x="344" y="136"/>
                  </a:lnTo>
                  <a:lnTo>
                    <a:pt x="344" y="137"/>
                  </a:lnTo>
                  <a:lnTo>
                    <a:pt x="323" y="141"/>
                  </a:lnTo>
                  <a:lnTo>
                    <a:pt x="304" y="145"/>
                  </a:lnTo>
                  <a:lnTo>
                    <a:pt x="304" y="143"/>
                  </a:lnTo>
                  <a:lnTo>
                    <a:pt x="267" y="152"/>
                  </a:lnTo>
                  <a:lnTo>
                    <a:pt x="230" y="160"/>
                  </a:lnTo>
                  <a:lnTo>
                    <a:pt x="196" y="171"/>
                  </a:lnTo>
                  <a:lnTo>
                    <a:pt x="163" y="182"/>
                  </a:lnTo>
                  <a:lnTo>
                    <a:pt x="135" y="196"/>
                  </a:lnTo>
                  <a:lnTo>
                    <a:pt x="110" y="211"/>
                  </a:lnTo>
                  <a:lnTo>
                    <a:pt x="91" y="226"/>
                  </a:lnTo>
                  <a:lnTo>
                    <a:pt x="85" y="234"/>
                  </a:lnTo>
                  <a:lnTo>
                    <a:pt x="77" y="244"/>
                  </a:lnTo>
                  <a:lnTo>
                    <a:pt x="70" y="256"/>
                  </a:lnTo>
                  <a:lnTo>
                    <a:pt x="65" y="270"/>
                  </a:lnTo>
                  <a:lnTo>
                    <a:pt x="64" y="288"/>
                  </a:lnTo>
                  <a:lnTo>
                    <a:pt x="66" y="306"/>
                  </a:lnTo>
                  <a:lnTo>
                    <a:pt x="75" y="327"/>
                  </a:lnTo>
                  <a:lnTo>
                    <a:pt x="75" y="324"/>
                  </a:lnTo>
                  <a:lnTo>
                    <a:pt x="74" y="317"/>
                  </a:lnTo>
                  <a:lnTo>
                    <a:pt x="74" y="306"/>
                  </a:lnTo>
                  <a:lnTo>
                    <a:pt x="75" y="292"/>
                  </a:lnTo>
                  <a:lnTo>
                    <a:pt x="77" y="279"/>
                  </a:lnTo>
                  <a:lnTo>
                    <a:pt x="90" y="290"/>
                  </a:lnTo>
                  <a:lnTo>
                    <a:pt x="107" y="300"/>
                  </a:lnTo>
                  <a:lnTo>
                    <a:pt x="131" y="308"/>
                  </a:lnTo>
                  <a:lnTo>
                    <a:pt x="159" y="316"/>
                  </a:lnTo>
                  <a:lnTo>
                    <a:pt x="192" y="323"/>
                  </a:lnTo>
                  <a:lnTo>
                    <a:pt x="229" y="329"/>
                  </a:lnTo>
                  <a:lnTo>
                    <a:pt x="267" y="335"/>
                  </a:lnTo>
                  <a:lnTo>
                    <a:pt x="307" y="341"/>
                  </a:lnTo>
                  <a:lnTo>
                    <a:pt x="304" y="151"/>
                  </a:lnTo>
                  <a:lnTo>
                    <a:pt x="321" y="148"/>
                  </a:lnTo>
                  <a:lnTo>
                    <a:pt x="334" y="148"/>
                  </a:lnTo>
                  <a:lnTo>
                    <a:pt x="344" y="151"/>
                  </a:lnTo>
                  <a:lnTo>
                    <a:pt x="342" y="347"/>
                  </a:lnTo>
                  <a:lnTo>
                    <a:pt x="342" y="347"/>
                  </a:lnTo>
                  <a:lnTo>
                    <a:pt x="340" y="427"/>
                  </a:lnTo>
                  <a:lnTo>
                    <a:pt x="339" y="427"/>
                  </a:lnTo>
                  <a:lnTo>
                    <a:pt x="338" y="534"/>
                  </a:lnTo>
                  <a:lnTo>
                    <a:pt x="371" y="528"/>
                  </a:lnTo>
                  <a:lnTo>
                    <a:pt x="404" y="523"/>
                  </a:lnTo>
                  <a:lnTo>
                    <a:pt x="435" y="519"/>
                  </a:lnTo>
                  <a:lnTo>
                    <a:pt x="464" y="514"/>
                  </a:lnTo>
                  <a:lnTo>
                    <a:pt x="490" y="508"/>
                  </a:lnTo>
                  <a:lnTo>
                    <a:pt x="512" y="503"/>
                  </a:lnTo>
                  <a:lnTo>
                    <a:pt x="529" y="497"/>
                  </a:lnTo>
                  <a:lnTo>
                    <a:pt x="541" y="489"/>
                  </a:lnTo>
                  <a:lnTo>
                    <a:pt x="547" y="482"/>
                  </a:lnTo>
                  <a:lnTo>
                    <a:pt x="548" y="475"/>
                  </a:lnTo>
                  <a:lnTo>
                    <a:pt x="548" y="466"/>
                  </a:lnTo>
                  <a:lnTo>
                    <a:pt x="543" y="456"/>
                  </a:lnTo>
                  <a:lnTo>
                    <a:pt x="535" y="444"/>
                  </a:lnTo>
                  <a:lnTo>
                    <a:pt x="536" y="445"/>
                  </a:lnTo>
                  <a:lnTo>
                    <a:pt x="537" y="450"/>
                  </a:lnTo>
                  <a:lnTo>
                    <a:pt x="540" y="457"/>
                  </a:lnTo>
                  <a:lnTo>
                    <a:pt x="540" y="466"/>
                  </a:lnTo>
                  <a:lnTo>
                    <a:pt x="526" y="459"/>
                  </a:lnTo>
                  <a:lnTo>
                    <a:pt x="507" y="453"/>
                  </a:lnTo>
                  <a:lnTo>
                    <a:pt x="482" y="446"/>
                  </a:lnTo>
                  <a:lnTo>
                    <a:pt x="453" y="442"/>
                  </a:lnTo>
                  <a:lnTo>
                    <a:pt x="420" y="437"/>
                  </a:lnTo>
                  <a:lnTo>
                    <a:pt x="384" y="433"/>
                  </a:lnTo>
                  <a:lnTo>
                    <a:pt x="346" y="428"/>
                  </a:lnTo>
                  <a:lnTo>
                    <a:pt x="346" y="417"/>
                  </a:lnTo>
                  <a:lnTo>
                    <a:pt x="346" y="401"/>
                  </a:lnTo>
                  <a:lnTo>
                    <a:pt x="348" y="383"/>
                  </a:lnTo>
                  <a:lnTo>
                    <a:pt x="351" y="365"/>
                  </a:lnTo>
                  <a:lnTo>
                    <a:pt x="357" y="350"/>
                  </a:lnTo>
                  <a:lnTo>
                    <a:pt x="394" y="356"/>
                  </a:lnTo>
                  <a:lnTo>
                    <a:pt x="430" y="363"/>
                  </a:lnTo>
                  <a:lnTo>
                    <a:pt x="463" y="371"/>
                  </a:lnTo>
                  <a:lnTo>
                    <a:pt x="494" y="379"/>
                  </a:lnTo>
                  <a:lnTo>
                    <a:pt x="523" y="388"/>
                  </a:lnTo>
                  <a:lnTo>
                    <a:pt x="548" y="399"/>
                  </a:lnTo>
                  <a:lnTo>
                    <a:pt x="569" y="411"/>
                  </a:lnTo>
                  <a:lnTo>
                    <a:pt x="586" y="423"/>
                  </a:lnTo>
                  <a:lnTo>
                    <a:pt x="597" y="438"/>
                  </a:lnTo>
                  <a:lnTo>
                    <a:pt x="603" y="455"/>
                  </a:lnTo>
                  <a:lnTo>
                    <a:pt x="605" y="477"/>
                  </a:lnTo>
                  <a:lnTo>
                    <a:pt x="600" y="497"/>
                  </a:lnTo>
                  <a:lnTo>
                    <a:pt x="590" y="515"/>
                  </a:lnTo>
                  <a:lnTo>
                    <a:pt x="575" y="530"/>
                  </a:lnTo>
                  <a:lnTo>
                    <a:pt x="557" y="543"/>
                  </a:lnTo>
                  <a:lnTo>
                    <a:pt x="535" y="554"/>
                  </a:lnTo>
                  <a:lnTo>
                    <a:pt x="510" y="565"/>
                  </a:lnTo>
                  <a:lnTo>
                    <a:pt x="483" y="574"/>
                  </a:lnTo>
                  <a:lnTo>
                    <a:pt x="455" y="581"/>
                  </a:lnTo>
                  <a:lnTo>
                    <a:pt x="426" y="587"/>
                  </a:lnTo>
                  <a:lnTo>
                    <a:pt x="395" y="593"/>
                  </a:lnTo>
                  <a:lnTo>
                    <a:pt x="366" y="598"/>
                  </a:lnTo>
                  <a:lnTo>
                    <a:pt x="337" y="603"/>
                  </a:lnTo>
                  <a:lnTo>
                    <a:pt x="337" y="603"/>
                  </a:lnTo>
                  <a:lnTo>
                    <a:pt x="312" y="608"/>
                  </a:lnTo>
                  <a:lnTo>
                    <a:pt x="312" y="608"/>
                  </a:lnTo>
                  <a:lnTo>
                    <a:pt x="282" y="613"/>
                  </a:lnTo>
                  <a:lnTo>
                    <a:pt x="255" y="618"/>
                  </a:lnTo>
                  <a:lnTo>
                    <a:pt x="233" y="624"/>
                  </a:lnTo>
                  <a:lnTo>
                    <a:pt x="213" y="630"/>
                  </a:lnTo>
                  <a:lnTo>
                    <a:pt x="213" y="630"/>
                  </a:lnTo>
                  <a:lnTo>
                    <a:pt x="213" y="630"/>
                  </a:lnTo>
                  <a:lnTo>
                    <a:pt x="212" y="631"/>
                  </a:lnTo>
                  <a:lnTo>
                    <a:pt x="208" y="632"/>
                  </a:lnTo>
                  <a:lnTo>
                    <a:pt x="203" y="635"/>
                  </a:lnTo>
                  <a:lnTo>
                    <a:pt x="200" y="638"/>
                  </a:lnTo>
                  <a:lnTo>
                    <a:pt x="196" y="641"/>
                  </a:lnTo>
                  <a:lnTo>
                    <a:pt x="190" y="648"/>
                  </a:lnTo>
                  <a:lnTo>
                    <a:pt x="187" y="655"/>
                  </a:lnTo>
                  <a:lnTo>
                    <a:pt x="187" y="663"/>
                  </a:lnTo>
                  <a:lnTo>
                    <a:pt x="192" y="671"/>
                  </a:lnTo>
                  <a:lnTo>
                    <a:pt x="203" y="681"/>
                  </a:lnTo>
                  <a:lnTo>
                    <a:pt x="201" y="679"/>
                  </a:lnTo>
                  <a:lnTo>
                    <a:pt x="197" y="674"/>
                  </a:lnTo>
                  <a:lnTo>
                    <a:pt x="195" y="666"/>
                  </a:lnTo>
                  <a:lnTo>
                    <a:pt x="196" y="657"/>
                  </a:lnTo>
                  <a:lnTo>
                    <a:pt x="208" y="663"/>
                  </a:lnTo>
                  <a:lnTo>
                    <a:pt x="228" y="669"/>
                  </a:lnTo>
                  <a:lnTo>
                    <a:pt x="252" y="674"/>
                  </a:lnTo>
                  <a:lnTo>
                    <a:pt x="282" y="680"/>
                  </a:lnTo>
                  <a:lnTo>
                    <a:pt x="313" y="687"/>
                  </a:lnTo>
                  <a:lnTo>
                    <a:pt x="312" y="613"/>
                  </a:lnTo>
                  <a:lnTo>
                    <a:pt x="326" y="613"/>
                  </a:lnTo>
                  <a:lnTo>
                    <a:pt x="337" y="614"/>
                  </a:lnTo>
                  <a:lnTo>
                    <a:pt x="335" y="692"/>
                  </a:lnTo>
                  <a:lnTo>
                    <a:pt x="337" y="693"/>
                  </a:lnTo>
                  <a:lnTo>
                    <a:pt x="335" y="737"/>
                  </a:lnTo>
                  <a:lnTo>
                    <a:pt x="334" y="737"/>
                  </a:lnTo>
                  <a:lnTo>
                    <a:pt x="333" y="844"/>
                  </a:lnTo>
                  <a:lnTo>
                    <a:pt x="355" y="836"/>
                  </a:lnTo>
                  <a:lnTo>
                    <a:pt x="376" y="830"/>
                  </a:lnTo>
                  <a:lnTo>
                    <a:pt x="394" y="824"/>
                  </a:lnTo>
                  <a:lnTo>
                    <a:pt x="409" y="817"/>
                  </a:lnTo>
                  <a:lnTo>
                    <a:pt x="419" y="808"/>
                  </a:lnTo>
                  <a:lnTo>
                    <a:pt x="417" y="813"/>
                  </a:lnTo>
                  <a:lnTo>
                    <a:pt x="415" y="817"/>
                  </a:lnTo>
                  <a:lnTo>
                    <a:pt x="412" y="820"/>
                  </a:lnTo>
                  <a:lnTo>
                    <a:pt x="410" y="823"/>
                  </a:lnTo>
                  <a:lnTo>
                    <a:pt x="408" y="825"/>
                  </a:lnTo>
                  <a:lnTo>
                    <a:pt x="405" y="827"/>
                  </a:lnTo>
                  <a:lnTo>
                    <a:pt x="405" y="828"/>
                  </a:lnTo>
                  <a:lnTo>
                    <a:pt x="417" y="818"/>
                  </a:lnTo>
                  <a:lnTo>
                    <a:pt x="424" y="809"/>
                  </a:lnTo>
                  <a:lnTo>
                    <a:pt x="426" y="801"/>
                  </a:lnTo>
                  <a:lnTo>
                    <a:pt x="426" y="792"/>
                  </a:lnTo>
                  <a:lnTo>
                    <a:pt x="422" y="785"/>
                  </a:lnTo>
                  <a:lnTo>
                    <a:pt x="419" y="779"/>
                  </a:lnTo>
                  <a:lnTo>
                    <a:pt x="409" y="769"/>
                  </a:lnTo>
                  <a:lnTo>
                    <a:pt x="397" y="759"/>
                  </a:lnTo>
                  <a:lnTo>
                    <a:pt x="379" y="752"/>
                  </a:lnTo>
                  <a:lnTo>
                    <a:pt x="360" y="745"/>
                  </a:lnTo>
                  <a:lnTo>
                    <a:pt x="339" y="739"/>
                  </a:lnTo>
                  <a:lnTo>
                    <a:pt x="340" y="724"/>
                  </a:lnTo>
                  <a:lnTo>
                    <a:pt x="343" y="708"/>
                  </a:lnTo>
                  <a:lnTo>
                    <a:pt x="348" y="696"/>
                  </a:lnTo>
                  <a:lnTo>
                    <a:pt x="373" y="704"/>
                  </a:lnTo>
                  <a:lnTo>
                    <a:pt x="397" y="713"/>
                  </a:lnTo>
                  <a:lnTo>
                    <a:pt x="419" y="724"/>
                  </a:lnTo>
                  <a:lnTo>
                    <a:pt x="437" y="736"/>
                  </a:lnTo>
                  <a:lnTo>
                    <a:pt x="450" y="751"/>
                  </a:lnTo>
                  <a:lnTo>
                    <a:pt x="459" y="767"/>
                  </a:lnTo>
                  <a:lnTo>
                    <a:pt x="463" y="786"/>
                  </a:lnTo>
                  <a:lnTo>
                    <a:pt x="460" y="803"/>
                  </a:lnTo>
                  <a:lnTo>
                    <a:pt x="453" y="817"/>
                  </a:lnTo>
                  <a:lnTo>
                    <a:pt x="443" y="828"/>
                  </a:lnTo>
                  <a:lnTo>
                    <a:pt x="428" y="838"/>
                  </a:lnTo>
                  <a:lnTo>
                    <a:pt x="412" y="844"/>
                  </a:lnTo>
                  <a:lnTo>
                    <a:pt x="394" y="850"/>
                  </a:lnTo>
                  <a:lnTo>
                    <a:pt x="375" y="853"/>
                  </a:lnTo>
                  <a:lnTo>
                    <a:pt x="354" y="857"/>
                  </a:lnTo>
                  <a:lnTo>
                    <a:pt x="332" y="860"/>
                  </a:lnTo>
                  <a:lnTo>
                    <a:pt x="332" y="860"/>
                  </a:lnTo>
                  <a:lnTo>
                    <a:pt x="323" y="862"/>
                  </a:lnTo>
                  <a:lnTo>
                    <a:pt x="316" y="863"/>
                  </a:lnTo>
                  <a:lnTo>
                    <a:pt x="290" y="868"/>
                  </a:lnTo>
                  <a:lnTo>
                    <a:pt x="268" y="874"/>
                  </a:lnTo>
                  <a:lnTo>
                    <a:pt x="249" y="884"/>
                  </a:lnTo>
                  <a:lnTo>
                    <a:pt x="244" y="885"/>
                  </a:lnTo>
                  <a:lnTo>
                    <a:pt x="257" y="874"/>
                  </a:lnTo>
                  <a:lnTo>
                    <a:pt x="274" y="864"/>
                  </a:lnTo>
                  <a:lnTo>
                    <a:pt x="294" y="856"/>
                  </a:lnTo>
                  <a:lnTo>
                    <a:pt x="316" y="849"/>
                  </a:lnTo>
                  <a:lnTo>
                    <a:pt x="313" y="732"/>
                  </a:lnTo>
                  <a:lnTo>
                    <a:pt x="289" y="728"/>
                  </a:lnTo>
                  <a:lnTo>
                    <a:pt x="263" y="721"/>
                  </a:lnTo>
                  <a:lnTo>
                    <a:pt x="238" y="715"/>
                  </a:lnTo>
                  <a:lnTo>
                    <a:pt x="213" y="708"/>
                  </a:lnTo>
                  <a:lnTo>
                    <a:pt x="191" y="701"/>
                  </a:lnTo>
                  <a:lnTo>
                    <a:pt x="171" y="691"/>
                  </a:lnTo>
                  <a:lnTo>
                    <a:pt x="154" y="681"/>
                  </a:lnTo>
                  <a:lnTo>
                    <a:pt x="142" y="668"/>
                  </a:lnTo>
                  <a:lnTo>
                    <a:pt x="134" y="653"/>
                  </a:lnTo>
                  <a:lnTo>
                    <a:pt x="131" y="636"/>
                  </a:lnTo>
                  <a:lnTo>
                    <a:pt x="134" y="619"/>
                  </a:lnTo>
                  <a:lnTo>
                    <a:pt x="142" y="604"/>
                  </a:lnTo>
                  <a:lnTo>
                    <a:pt x="157" y="592"/>
                  </a:lnTo>
                  <a:lnTo>
                    <a:pt x="175" y="580"/>
                  </a:lnTo>
                  <a:lnTo>
                    <a:pt x="197" y="570"/>
                  </a:lnTo>
                  <a:lnTo>
                    <a:pt x="222" y="561"/>
                  </a:lnTo>
                  <a:lnTo>
                    <a:pt x="250" y="553"/>
                  </a:lnTo>
                  <a:lnTo>
                    <a:pt x="279" y="545"/>
                  </a:lnTo>
                  <a:lnTo>
                    <a:pt x="311" y="539"/>
                  </a:lnTo>
                  <a:lnTo>
                    <a:pt x="309" y="422"/>
                  </a:lnTo>
                  <a:lnTo>
                    <a:pt x="274" y="417"/>
                  </a:lnTo>
                  <a:lnTo>
                    <a:pt x="240" y="411"/>
                  </a:lnTo>
                  <a:lnTo>
                    <a:pt x="207" y="405"/>
                  </a:lnTo>
                  <a:lnTo>
                    <a:pt x="174" y="396"/>
                  </a:lnTo>
                  <a:lnTo>
                    <a:pt x="142" y="388"/>
                  </a:lnTo>
                  <a:lnTo>
                    <a:pt x="113" y="377"/>
                  </a:lnTo>
                  <a:lnTo>
                    <a:pt x="86" y="366"/>
                  </a:lnTo>
                  <a:lnTo>
                    <a:pt x="63" y="352"/>
                  </a:lnTo>
                  <a:lnTo>
                    <a:pt x="41" y="336"/>
                  </a:lnTo>
                  <a:lnTo>
                    <a:pt x="25" y="319"/>
                  </a:lnTo>
                  <a:lnTo>
                    <a:pt x="11" y="300"/>
                  </a:lnTo>
                  <a:lnTo>
                    <a:pt x="4" y="278"/>
                  </a:lnTo>
                  <a:lnTo>
                    <a:pt x="0" y="253"/>
                  </a:lnTo>
                  <a:lnTo>
                    <a:pt x="4" y="229"/>
                  </a:lnTo>
                  <a:lnTo>
                    <a:pt x="12" y="206"/>
                  </a:lnTo>
                  <a:lnTo>
                    <a:pt x="27" y="185"/>
                  </a:lnTo>
                  <a:lnTo>
                    <a:pt x="47" y="165"/>
                  </a:lnTo>
                  <a:lnTo>
                    <a:pt x="70" y="148"/>
                  </a:lnTo>
                  <a:lnTo>
                    <a:pt x="97" y="132"/>
                  </a:lnTo>
                  <a:lnTo>
                    <a:pt x="126" y="118"/>
                  </a:lnTo>
                  <a:lnTo>
                    <a:pt x="159" y="105"/>
                  </a:lnTo>
                  <a:lnTo>
                    <a:pt x="194" y="94"/>
                  </a:lnTo>
                  <a:lnTo>
                    <a:pt x="229" y="85"/>
                  </a:lnTo>
                  <a:lnTo>
                    <a:pt x="266" y="76"/>
                  </a:lnTo>
                  <a:lnTo>
                    <a:pt x="302" y="68"/>
                  </a:lnTo>
                  <a:lnTo>
                    <a:pt x="301"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8" name="Freeform 72"/>
            <p:cNvSpPr>
              <a:spLocks noEditPoints="1"/>
            </p:cNvSpPr>
            <p:nvPr/>
          </p:nvSpPr>
          <p:spPr bwMode="auto">
            <a:xfrm>
              <a:off x="6910683" y="26278910"/>
              <a:ext cx="234783" cy="234783"/>
            </a:xfrm>
            <a:custGeom>
              <a:avLst/>
              <a:gdLst>
                <a:gd name="T0" fmla="*/ 32 w 87"/>
                <a:gd name="T1" fmla="*/ 21 h 87"/>
                <a:gd name="T2" fmla="*/ 30 w 87"/>
                <a:gd name="T3" fmla="*/ 22 h 87"/>
                <a:gd name="T4" fmla="*/ 27 w 87"/>
                <a:gd name="T5" fmla="*/ 25 h 87"/>
                <a:gd name="T6" fmla="*/ 25 w 87"/>
                <a:gd name="T7" fmla="*/ 27 h 87"/>
                <a:gd name="T8" fmla="*/ 24 w 87"/>
                <a:gd name="T9" fmla="*/ 31 h 87"/>
                <a:gd name="T10" fmla="*/ 24 w 87"/>
                <a:gd name="T11" fmla="*/ 34 h 87"/>
                <a:gd name="T12" fmla="*/ 24 w 87"/>
                <a:gd name="T13" fmla="*/ 37 h 87"/>
                <a:gd name="T14" fmla="*/ 26 w 87"/>
                <a:gd name="T15" fmla="*/ 39 h 87"/>
                <a:gd name="T16" fmla="*/ 29 w 87"/>
                <a:gd name="T17" fmla="*/ 39 h 87"/>
                <a:gd name="T18" fmla="*/ 31 w 87"/>
                <a:gd name="T19" fmla="*/ 38 h 87"/>
                <a:gd name="T20" fmla="*/ 33 w 87"/>
                <a:gd name="T21" fmla="*/ 37 h 87"/>
                <a:gd name="T22" fmla="*/ 36 w 87"/>
                <a:gd name="T23" fmla="*/ 33 h 87"/>
                <a:gd name="T24" fmla="*/ 37 w 87"/>
                <a:gd name="T25" fmla="*/ 30 h 87"/>
                <a:gd name="T26" fmla="*/ 37 w 87"/>
                <a:gd name="T27" fmla="*/ 26 h 87"/>
                <a:gd name="T28" fmla="*/ 37 w 87"/>
                <a:gd name="T29" fmla="*/ 23 h 87"/>
                <a:gd name="T30" fmla="*/ 35 w 87"/>
                <a:gd name="T31" fmla="*/ 21 h 87"/>
                <a:gd name="T32" fmla="*/ 32 w 87"/>
                <a:gd name="T33" fmla="*/ 21 h 87"/>
                <a:gd name="T34" fmla="*/ 43 w 87"/>
                <a:gd name="T35" fmla="*/ 0 h 87"/>
                <a:gd name="T36" fmla="*/ 60 w 87"/>
                <a:gd name="T37" fmla="*/ 4 h 87"/>
                <a:gd name="T38" fmla="*/ 74 w 87"/>
                <a:gd name="T39" fmla="*/ 14 h 87"/>
                <a:gd name="T40" fmla="*/ 84 w 87"/>
                <a:gd name="T41" fmla="*/ 27 h 87"/>
                <a:gd name="T42" fmla="*/ 87 w 87"/>
                <a:gd name="T43" fmla="*/ 44 h 87"/>
                <a:gd name="T44" fmla="*/ 84 w 87"/>
                <a:gd name="T45" fmla="*/ 60 h 87"/>
                <a:gd name="T46" fmla="*/ 74 w 87"/>
                <a:gd name="T47" fmla="*/ 75 h 87"/>
                <a:gd name="T48" fmla="*/ 60 w 87"/>
                <a:gd name="T49" fmla="*/ 83 h 87"/>
                <a:gd name="T50" fmla="*/ 43 w 87"/>
                <a:gd name="T51" fmla="*/ 87 h 87"/>
                <a:gd name="T52" fmla="*/ 27 w 87"/>
                <a:gd name="T53" fmla="*/ 83 h 87"/>
                <a:gd name="T54" fmla="*/ 13 w 87"/>
                <a:gd name="T55" fmla="*/ 75 h 87"/>
                <a:gd name="T56" fmla="*/ 4 w 87"/>
                <a:gd name="T57" fmla="*/ 60 h 87"/>
                <a:gd name="T58" fmla="*/ 0 w 87"/>
                <a:gd name="T59" fmla="*/ 44 h 87"/>
                <a:gd name="T60" fmla="*/ 4 w 87"/>
                <a:gd name="T61" fmla="*/ 27 h 87"/>
                <a:gd name="T62" fmla="*/ 13 w 87"/>
                <a:gd name="T63" fmla="*/ 14 h 87"/>
                <a:gd name="T64" fmla="*/ 27 w 87"/>
                <a:gd name="T65" fmla="*/ 4 h 87"/>
                <a:gd name="T66" fmla="*/ 43 w 87"/>
                <a:gd name="T67"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7" h="87">
                  <a:moveTo>
                    <a:pt x="32" y="21"/>
                  </a:moveTo>
                  <a:lnTo>
                    <a:pt x="30" y="22"/>
                  </a:lnTo>
                  <a:lnTo>
                    <a:pt x="27" y="25"/>
                  </a:lnTo>
                  <a:lnTo>
                    <a:pt x="25" y="27"/>
                  </a:lnTo>
                  <a:lnTo>
                    <a:pt x="24" y="31"/>
                  </a:lnTo>
                  <a:lnTo>
                    <a:pt x="24" y="34"/>
                  </a:lnTo>
                  <a:lnTo>
                    <a:pt x="24" y="37"/>
                  </a:lnTo>
                  <a:lnTo>
                    <a:pt x="26" y="39"/>
                  </a:lnTo>
                  <a:lnTo>
                    <a:pt x="29" y="39"/>
                  </a:lnTo>
                  <a:lnTo>
                    <a:pt x="31" y="38"/>
                  </a:lnTo>
                  <a:lnTo>
                    <a:pt x="33" y="37"/>
                  </a:lnTo>
                  <a:lnTo>
                    <a:pt x="36" y="33"/>
                  </a:lnTo>
                  <a:lnTo>
                    <a:pt x="37" y="30"/>
                  </a:lnTo>
                  <a:lnTo>
                    <a:pt x="37" y="26"/>
                  </a:lnTo>
                  <a:lnTo>
                    <a:pt x="37" y="23"/>
                  </a:lnTo>
                  <a:lnTo>
                    <a:pt x="35" y="21"/>
                  </a:lnTo>
                  <a:lnTo>
                    <a:pt x="32" y="21"/>
                  </a:lnTo>
                  <a:close/>
                  <a:moveTo>
                    <a:pt x="43" y="0"/>
                  </a:moveTo>
                  <a:lnTo>
                    <a:pt x="60" y="4"/>
                  </a:lnTo>
                  <a:lnTo>
                    <a:pt x="74" y="14"/>
                  </a:lnTo>
                  <a:lnTo>
                    <a:pt x="84" y="27"/>
                  </a:lnTo>
                  <a:lnTo>
                    <a:pt x="87" y="44"/>
                  </a:lnTo>
                  <a:lnTo>
                    <a:pt x="84" y="60"/>
                  </a:lnTo>
                  <a:lnTo>
                    <a:pt x="74" y="75"/>
                  </a:lnTo>
                  <a:lnTo>
                    <a:pt x="60" y="83"/>
                  </a:lnTo>
                  <a:lnTo>
                    <a:pt x="43" y="87"/>
                  </a:lnTo>
                  <a:lnTo>
                    <a:pt x="27" y="83"/>
                  </a:lnTo>
                  <a:lnTo>
                    <a:pt x="13" y="75"/>
                  </a:lnTo>
                  <a:lnTo>
                    <a:pt x="4" y="60"/>
                  </a:lnTo>
                  <a:lnTo>
                    <a:pt x="0" y="44"/>
                  </a:lnTo>
                  <a:lnTo>
                    <a:pt x="4" y="27"/>
                  </a:lnTo>
                  <a:lnTo>
                    <a:pt x="13" y="14"/>
                  </a:lnTo>
                  <a:lnTo>
                    <a:pt x="27" y="4"/>
                  </a:lnTo>
                  <a:lnTo>
                    <a:pt x="43"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sp>
          <p:nvSpPr>
            <p:cNvPr id="79" name="Freeform 73"/>
            <p:cNvSpPr>
              <a:spLocks noEditPoints="1"/>
            </p:cNvSpPr>
            <p:nvPr/>
          </p:nvSpPr>
          <p:spPr bwMode="auto">
            <a:xfrm>
              <a:off x="5545675" y="24193177"/>
              <a:ext cx="4449929" cy="5885916"/>
            </a:xfrm>
            <a:custGeom>
              <a:avLst/>
              <a:gdLst>
                <a:gd name="T0" fmla="*/ 1071 w 1630"/>
                <a:gd name="T1" fmla="*/ 1909 h 2157"/>
                <a:gd name="T2" fmla="*/ 1125 w 1630"/>
                <a:gd name="T3" fmla="*/ 1854 h 2157"/>
                <a:gd name="T4" fmla="*/ 1084 w 1630"/>
                <a:gd name="T5" fmla="*/ 1818 h 2157"/>
                <a:gd name="T6" fmla="*/ 1065 w 1630"/>
                <a:gd name="T7" fmla="*/ 1776 h 2157"/>
                <a:gd name="T8" fmla="*/ 1205 w 1630"/>
                <a:gd name="T9" fmla="*/ 1747 h 2157"/>
                <a:gd name="T10" fmla="*/ 1065 w 1630"/>
                <a:gd name="T11" fmla="*/ 1730 h 2157"/>
                <a:gd name="T12" fmla="*/ 1180 w 1630"/>
                <a:gd name="T13" fmla="*/ 1732 h 2157"/>
                <a:gd name="T14" fmla="*/ 1106 w 1630"/>
                <a:gd name="T15" fmla="*/ 1693 h 2157"/>
                <a:gd name="T16" fmla="*/ 1160 w 1630"/>
                <a:gd name="T17" fmla="*/ 1671 h 2157"/>
                <a:gd name="T18" fmla="*/ 1195 w 1630"/>
                <a:gd name="T19" fmla="*/ 1642 h 2157"/>
                <a:gd name="T20" fmla="*/ 1043 w 1630"/>
                <a:gd name="T21" fmla="*/ 1631 h 2157"/>
                <a:gd name="T22" fmla="*/ 1277 w 1630"/>
                <a:gd name="T23" fmla="*/ 1639 h 2157"/>
                <a:gd name="T24" fmla="*/ 1147 w 1630"/>
                <a:gd name="T25" fmla="*/ 1611 h 2157"/>
                <a:gd name="T26" fmla="*/ 1118 w 1630"/>
                <a:gd name="T27" fmla="*/ 1571 h 2157"/>
                <a:gd name="T28" fmla="*/ 1340 w 1630"/>
                <a:gd name="T29" fmla="*/ 1571 h 2157"/>
                <a:gd name="T30" fmla="*/ 1161 w 1630"/>
                <a:gd name="T31" fmla="*/ 1561 h 2157"/>
                <a:gd name="T32" fmla="*/ 1100 w 1630"/>
                <a:gd name="T33" fmla="*/ 1540 h 2157"/>
                <a:gd name="T34" fmla="*/ 1304 w 1630"/>
                <a:gd name="T35" fmla="*/ 1556 h 2157"/>
                <a:gd name="T36" fmla="*/ 1229 w 1630"/>
                <a:gd name="T37" fmla="*/ 1495 h 2157"/>
                <a:gd name="T38" fmla="*/ 1036 w 1630"/>
                <a:gd name="T39" fmla="*/ 1468 h 2157"/>
                <a:gd name="T40" fmla="*/ 1282 w 1630"/>
                <a:gd name="T41" fmla="*/ 1478 h 2157"/>
                <a:gd name="T42" fmla="*/ 1325 w 1630"/>
                <a:gd name="T43" fmla="*/ 1468 h 2157"/>
                <a:gd name="T44" fmla="*/ 1132 w 1630"/>
                <a:gd name="T45" fmla="*/ 1468 h 2157"/>
                <a:gd name="T46" fmla="*/ 1140 w 1630"/>
                <a:gd name="T47" fmla="*/ 1462 h 2157"/>
                <a:gd name="T48" fmla="*/ 1331 w 1630"/>
                <a:gd name="T49" fmla="*/ 1457 h 2157"/>
                <a:gd name="T50" fmla="*/ 1269 w 1630"/>
                <a:gd name="T51" fmla="*/ 1413 h 2157"/>
                <a:gd name="T52" fmla="*/ 1036 w 1630"/>
                <a:gd name="T53" fmla="*/ 1359 h 2157"/>
                <a:gd name="T54" fmla="*/ 1246 w 1630"/>
                <a:gd name="T55" fmla="*/ 1372 h 2157"/>
                <a:gd name="T56" fmla="*/ 1408 w 1630"/>
                <a:gd name="T57" fmla="*/ 1357 h 2157"/>
                <a:gd name="T58" fmla="*/ 1182 w 1630"/>
                <a:gd name="T59" fmla="*/ 1366 h 2157"/>
                <a:gd name="T60" fmla="*/ 1114 w 1630"/>
                <a:gd name="T61" fmla="*/ 1358 h 2157"/>
                <a:gd name="T62" fmla="*/ 1232 w 1630"/>
                <a:gd name="T63" fmla="*/ 1126 h 2157"/>
                <a:gd name="T64" fmla="*/ 1202 w 1630"/>
                <a:gd name="T65" fmla="*/ 1104 h 2157"/>
                <a:gd name="T66" fmla="*/ 1151 w 1630"/>
                <a:gd name="T67" fmla="*/ 1075 h 2157"/>
                <a:gd name="T68" fmla="*/ 1134 w 1630"/>
                <a:gd name="T69" fmla="*/ 1029 h 2157"/>
                <a:gd name="T70" fmla="*/ 1133 w 1630"/>
                <a:gd name="T71" fmla="*/ 978 h 2157"/>
                <a:gd name="T72" fmla="*/ 1150 w 1630"/>
                <a:gd name="T73" fmla="*/ 926 h 2157"/>
                <a:gd name="T74" fmla="*/ 1177 w 1630"/>
                <a:gd name="T75" fmla="*/ 883 h 2157"/>
                <a:gd name="T76" fmla="*/ 1221 w 1630"/>
                <a:gd name="T77" fmla="*/ 860 h 2157"/>
                <a:gd name="T78" fmla="*/ 1238 w 1630"/>
                <a:gd name="T79" fmla="*/ 825 h 2157"/>
                <a:gd name="T80" fmla="*/ 1247 w 1630"/>
                <a:gd name="T81" fmla="*/ 789 h 2157"/>
                <a:gd name="T82" fmla="*/ 1284 w 1630"/>
                <a:gd name="T83" fmla="*/ 785 h 2157"/>
                <a:gd name="T84" fmla="*/ 1277 w 1630"/>
                <a:gd name="T85" fmla="*/ 830 h 2157"/>
                <a:gd name="T86" fmla="*/ 1319 w 1630"/>
                <a:gd name="T87" fmla="*/ 852 h 2157"/>
                <a:gd name="T88" fmla="*/ 1357 w 1630"/>
                <a:gd name="T89" fmla="*/ 884 h 2157"/>
                <a:gd name="T90" fmla="*/ 1381 w 1630"/>
                <a:gd name="T91" fmla="*/ 932 h 2157"/>
                <a:gd name="T92" fmla="*/ 1395 w 1630"/>
                <a:gd name="T93" fmla="*/ 985 h 2157"/>
                <a:gd name="T94" fmla="*/ 1397 w 1630"/>
                <a:gd name="T95" fmla="*/ 1036 h 2157"/>
                <a:gd name="T96" fmla="*/ 1388 w 1630"/>
                <a:gd name="T97" fmla="*/ 1080 h 2157"/>
                <a:gd name="T98" fmla="*/ 1340 w 1630"/>
                <a:gd name="T99" fmla="*/ 1111 h 2157"/>
                <a:gd name="T100" fmla="*/ 1295 w 1630"/>
                <a:gd name="T101" fmla="*/ 1128 h 2157"/>
                <a:gd name="T102" fmla="*/ 1410 w 1630"/>
                <a:gd name="T103" fmla="*/ 1350 h 2157"/>
                <a:gd name="T104" fmla="*/ 183 w 1630"/>
                <a:gd name="T105" fmla="*/ 1344 h 2157"/>
                <a:gd name="T106" fmla="*/ 1016 w 1630"/>
                <a:gd name="T107" fmla="*/ 1963 h 2157"/>
                <a:gd name="T108" fmla="*/ 247 w 1630"/>
                <a:gd name="T109" fmla="*/ 112 h 2157"/>
                <a:gd name="T110" fmla="*/ 1577 w 1630"/>
                <a:gd name="T111" fmla="*/ 534 h 2157"/>
                <a:gd name="T112" fmla="*/ 817 w 1630"/>
                <a:gd name="T113" fmla="*/ 55 h 2157"/>
                <a:gd name="T114" fmla="*/ 1626 w 1630"/>
                <a:gd name="T115" fmla="*/ 393 h 2157"/>
                <a:gd name="T116" fmla="*/ 1191 w 1630"/>
                <a:gd name="T117" fmla="*/ 1868 h 2157"/>
                <a:gd name="T118" fmla="*/ 135 w 1630"/>
                <a:gd name="T119" fmla="*/ 1367 h 2157"/>
                <a:gd name="T120" fmla="*/ 25 w 1630"/>
                <a:gd name="T121" fmla="*/ 168 h 2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30" h="2157">
                  <a:moveTo>
                    <a:pt x="1065" y="1917"/>
                  </a:moveTo>
                  <a:lnTo>
                    <a:pt x="1050" y="1918"/>
                  </a:lnTo>
                  <a:lnTo>
                    <a:pt x="1036" y="1922"/>
                  </a:lnTo>
                  <a:lnTo>
                    <a:pt x="1024" y="1925"/>
                  </a:lnTo>
                  <a:lnTo>
                    <a:pt x="1024" y="1940"/>
                  </a:lnTo>
                  <a:lnTo>
                    <a:pt x="1036" y="1935"/>
                  </a:lnTo>
                  <a:lnTo>
                    <a:pt x="1051" y="1933"/>
                  </a:lnTo>
                  <a:lnTo>
                    <a:pt x="1060" y="1925"/>
                  </a:lnTo>
                  <a:lnTo>
                    <a:pt x="1068" y="1918"/>
                  </a:lnTo>
                  <a:lnTo>
                    <a:pt x="1065" y="1917"/>
                  </a:lnTo>
                  <a:close/>
                  <a:moveTo>
                    <a:pt x="1065" y="1870"/>
                  </a:moveTo>
                  <a:lnTo>
                    <a:pt x="1050" y="1872"/>
                  </a:lnTo>
                  <a:lnTo>
                    <a:pt x="1036" y="1875"/>
                  </a:lnTo>
                  <a:lnTo>
                    <a:pt x="1024" y="1880"/>
                  </a:lnTo>
                  <a:lnTo>
                    <a:pt x="1024" y="1917"/>
                  </a:lnTo>
                  <a:lnTo>
                    <a:pt x="1043" y="1912"/>
                  </a:lnTo>
                  <a:lnTo>
                    <a:pt x="1065" y="1909"/>
                  </a:lnTo>
                  <a:lnTo>
                    <a:pt x="1071" y="1909"/>
                  </a:lnTo>
                  <a:lnTo>
                    <a:pt x="1077" y="1911"/>
                  </a:lnTo>
                  <a:lnTo>
                    <a:pt x="1106" y="1881"/>
                  </a:lnTo>
                  <a:lnTo>
                    <a:pt x="1094" y="1875"/>
                  </a:lnTo>
                  <a:lnTo>
                    <a:pt x="1080" y="1872"/>
                  </a:lnTo>
                  <a:lnTo>
                    <a:pt x="1065" y="1870"/>
                  </a:lnTo>
                  <a:close/>
                  <a:moveTo>
                    <a:pt x="1065" y="1824"/>
                  </a:moveTo>
                  <a:lnTo>
                    <a:pt x="1050" y="1825"/>
                  </a:lnTo>
                  <a:lnTo>
                    <a:pt x="1036" y="1828"/>
                  </a:lnTo>
                  <a:lnTo>
                    <a:pt x="1024" y="1831"/>
                  </a:lnTo>
                  <a:lnTo>
                    <a:pt x="1024" y="1846"/>
                  </a:lnTo>
                  <a:lnTo>
                    <a:pt x="1036" y="1842"/>
                  </a:lnTo>
                  <a:lnTo>
                    <a:pt x="1050" y="1840"/>
                  </a:lnTo>
                  <a:lnTo>
                    <a:pt x="1065" y="1839"/>
                  </a:lnTo>
                  <a:lnTo>
                    <a:pt x="1082" y="1840"/>
                  </a:lnTo>
                  <a:lnTo>
                    <a:pt x="1096" y="1842"/>
                  </a:lnTo>
                  <a:lnTo>
                    <a:pt x="1109" y="1847"/>
                  </a:lnTo>
                  <a:lnTo>
                    <a:pt x="1118" y="1852"/>
                  </a:lnTo>
                  <a:lnTo>
                    <a:pt x="1125" y="1854"/>
                  </a:lnTo>
                  <a:lnTo>
                    <a:pt x="1131" y="1857"/>
                  </a:lnTo>
                  <a:lnTo>
                    <a:pt x="1140" y="1845"/>
                  </a:lnTo>
                  <a:lnTo>
                    <a:pt x="1137" y="1845"/>
                  </a:lnTo>
                  <a:lnTo>
                    <a:pt x="1133" y="1842"/>
                  </a:lnTo>
                  <a:lnTo>
                    <a:pt x="1128" y="1841"/>
                  </a:lnTo>
                  <a:lnTo>
                    <a:pt x="1122" y="1839"/>
                  </a:lnTo>
                  <a:lnTo>
                    <a:pt x="1111" y="1834"/>
                  </a:lnTo>
                  <a:lnTo>
                    <a:pt x="1098" y="1829"/>
                  </a:lnTo>
                  <a:lnTo>
                    <a:pt x="1083" y="1825"/>
                  </a:lnTo>
                  <a:lnTo>
                    <a:pt x="1065" y="1824"/>
                  </a:lnTo>
                  <a:close/>
                  <a:moveTo>
                    <a:pt x="1065" y="1776"/>
                  </a:moveTo>
                  <a:lnTo>
                    <a:pt x="1050" y="1777"/>
                  </a:lnTo>
                  <a:lnTo>
                    <a:pt x="1036" y="1781"/>
                  </a:lnTo>
                  <a:lnTo>
                    <a:pt x="1024" y="1787"/>
                  </a:lnTo>
                  <a:lnTo>
                    <a:pt x="1024" y="1823"/>
                  </a:lnTo>
                  <a:lnTo>
                    <a:pt x="1043" y="1818"/>
                  </a:lnTo>
                  <a:lnTo>
                    <a:pt x="1065" y="1815"/>
                  </a:lnTo>
                  <a:lnTo>
                    <a:pt x="1084" y="1818"/>
                  </a:lnTo>
                  <a:lnTo>
                    <a:pt x="1100" y="1821"/>
                  </a:lnTo>
                  <a:lnTo>
                    <a:pt x="1114" y="1826"/>
                  </a:lnTo>
                  <a:lnTo>
                    <a:pt x="1126" y="1831"/>
                  </a:lnTo>
                  <a:lnTo>
                    <a:pt x="1134" y="1835"/>
                  </a:lnTo>
                  <a:lnTo>
                    <a:pt x="1140" y="1837"/>
                  </a:lnTo>
                  <a:lnTo>
                    <a:pt x="1147" y="1837"/>
                  </a:lnTo>
                  <a:lnTo>
                    <a:pt x="1148" y="1837"/>
                  </a:lnTo>
                  <a:lnTo>
                    <a:pt x="1194" y="1784"/>
                  </a:lnTo>
                  <a:lnTo>
                    <a:pt x="1183" y="1788"/>
                  </a:lnTo>
                  <a:lnTo>
                    <a:pt x="1172" y="1793"/>
                  </a:lnTo>
                  <a:lnTo>
                    <a:pt x="1161" y="1797"/>
                  </a:lnTo>
                  <a:lnTo>
                    <a:pt x="1147" y="1798"/>
                  </a:lnTo>
                  <a:lnTo>
                    <a:pt x="1131" y="1796"/>
                  </a:lnTo>
                  <a:lnTo>
                    <a:pt x="1117" y="1792"/>
                  </a:lnTo>
                  <a:lnTo>
                    <a:pt x="1106" y="1787"/>
                  </a:lnTo>
                  <a:lnTo>
                    <a:pt x="1094" y="1782"/>
                  </a:lnTo>
                  <a:lnTo>
                    <a:pt x="1080" y="1777"/>
                  </a:lnTo>
                  <a:lnTo>
                    <a:pt x="1065" y="1776"/>
                  </a:lnTo>
                  <a:close/>
                  <a:moveTo>
                    <a:pt x="1065" y="1730"/>
                  </a:moveTo>
                  <a:lnTo>
                    <a:pt x="1050" y="1731"/>
                  </a:lnTo>
                  <a:lnTo>
                    <a:pt x="1036" y="1733"/>
                  </a:lnTo>
                  <a:lnTo>
                    <a:pt x="1024" y="1737"/>
                  </a:lnTo>
                  <a:lnTo>
                    <a:pt x="1024" y="1753"/>
                  </a:lnTo>
                  <a:lnTo>
                    <a:pt x="1036" y="1748"/>
                  </a:lnTo>
                  <a:lnTo>
                    <a:pt x="1050" y="1746"/>
                  </a:lnTo>
                  <a:lnTo>
                    <a:pt x="1065" y="1744"/>
                  </a:lnTo>
                  <a:lnTo>
                    <a:pt x="1082" y="1746"/>
                  </a:lnTo>
                  <a:lnTo>
                    <a:pt x="1096" y="1749"/>
                  </a:lnTo>
                  <a:lnTo>
                    <a:pt x="1109" y="1753"/>
                  </a:lnTo>
                  <a:lnTo>
                    <a:pt x="1118" y="1758"/>
                  </a:lnTo>
                  <a:lnTo>
                    <a:pt x="1133" y="1764"/>
                  </a:lnTo>
                  <a:lnTo>
                    <a:pt x="1147" y="1766"/>
                  </a:lnTo>
                  <a:lnTo>
                    <a:pt x="1160" y="1764"/>
                  </a:lnTo>
                  <a:lnTo>
                    <a:pt x="1175" y="1758"/>
                  </a:lnTo>
                  <a:lnTo>
                    <a:pt x="1188" y="1752"/>
                  </a:lnTo>
                  <a:lnTo>
                    <a:pt x="1205" y="1747"/>
                  </a:lnTo>
                  <a:lnTo>
                    <a:pt x="1226" y="1744"/>
                  </a:lnTo>
                  <a:lnTo>
                    <a:pt x="1236" y="1731"/>
                  </a:lnTo>
                  <a:lnTo>
                    <a:pt x="1232" y="1730"/>
                  </a:lnTo>
                  <a:lnTo>
                    <a:pt x="1229" y="1730"/>
                  </a:lnTo>
                  <a:lnTo>
                    <a:pt x="1210" y="1731"/>
                  </a:lnTo>
                  <a:lnTo>
                    <a:pt x="1195" y="1735"/>
                  </a:lnTo>
                  <a:lnTo>
                    <a:pt x="1182" y="1740"/>
                  </a:lnTo>
                  <a:lnTo>
                    <a:pt x="1171" y="1744"/>
                  </a:lnTo>
                  <a:lnTo>
                    <a:pt x="1161" y="1748"/>
                  </a:lnTo>
                  <a:lnTo>
                    <a:pt x="1154" y="1751"/>
                  </a:lnTo>
                  <a:lnTo>
                    <a:pt x="1147" y="1752"/>
                  </a:lnTo>
                  <a:lnTo>
                    <a:pt x="1139" y="1751"/>
                  </a:lnTo>
                  <a:lnTo>
                    <a:pt x="1132" y="1748"/>
                  </a:lnTo>
                  <a:lnTo>
                    <a:pt x="1122" y="1744"/>
                  </a:lnTo>
                  <a:lnTo>
                    <a:pt x="1111" y="1740"/>
                  </a:lnTo>
                  <a:lnTo>
                    <a:pt x="1098" y="1735"/>
                  </a:lnTo>
                  <a:lnTo>
                    <a:pt x="1083" y="1731"/>
                  </a:lnTo>
                  <a:lnTo>
                    <a:pt x="1065" y="1730"/>
                  </a:lnTo>
                  <a:close/>
                  <a:moveTo>
                    <a:pt x="1065" y="1682"/>
                  </a:moveTo>
                  <a:lnTo>
                    <a:pt x="1050" y="1685"/>
                  </a:lnTo>
                  <a:lnTo>
                    <a:pt x="1036" y="1688"/>
                  </a:lnTo>
                  <a:lnTo>
                    <a:pt x="1024" y="1693"/>
                  </a:lnTo>
                  <a:lnTo>
                    <a:pt x="1024" y="1730"/>
                  </a:lnTo>
                  <a:lnTo>
                    <a:pt x="1043" y="1725"/>
                  </a:lnTo>
                  <a:lnTo>
                    <a:pt x="1065" y="1722"/>
                  </a:lnTo>
                  <a:lnTo>
                    <a:pt x="1084" y="1724"/>
                  </a:lnTo>
                  <a:lnTo>
                    <a:pt x="1100" y="1727"/>
                  </a:lnTo>
                  <a:lnTo>
                    <a:pt x="1114" y="1732"/>
                  </a:lnTo>
                  <a:lnTo>
                    <a:pt x="1126" y="1737"/>
                  </a:lnTo>
                  <a:lnTo>
                    <a:pt x="1134" y="1741"/>
                  </a:lnTo>
                  <a:lnTo>
                    <a:pt x="1140" y="1743"/>
                  </a:lnTo>
                  <a:lnTo>
                    <a:pt x="1147" y="1744"/>
                  </a:lnTo>
                  <a:lnTo>
                    <a:pt x="1153" y="1743"/>
                  </a:lnTo>
                  <a:lnTo>
                    <a:pt x="1159" y="1741"/>
                  </a:lnTo>
                  <a:lnTo>
                    <a:pt x="1167" y="1737"/>
                  </a:lnTo>
                  <a:lnTo>
                    <a:pt x="1180" y="1732"/>
                  </a:lnTo>
                  <a:lnTo>
                    <a:pt x="1193" y="1727"/>
                  </a:lnTo>
                  <a:lnTo>
                    <a:pt x="1209" y="1724"/>
                  </a:lnTo>
                  <a:lnTo>
                    <a:pt x="1229" y="1722"/>
                  </a:lnTo>
                  <a:lnTo>
                    <a:pt x="1236" y="1722"/>
                  </a:lnTo>
                  <a:lnTo>
                    <a:pt x="1242" y="1724"/>
                  </a:lnTo>
                  <a:lnTo>
                    <a:pt x="1264" y="1692"/>
                  </a:lnTo>
                  <a:lnTo>
                    <a:pt x="1254" y="1687"/>
                  </a:lnTo>
                  <a:lnTo>
                    <a:pt x="1242" y="1683"/>
                  </a:lnTo>
                  <a:lnTo>
                    <a:pt x="1229" y="1682"/>
                  </a:lnTo>
                  <a:lnTo>
                    <a:pt x="1213" y="1685"/>
                  </a:lnTo>
                  <a:lnTo>
                    <a:pt x="1199" y="1688"/>
                  </a:lnTo>
                  <a:lnTo>
                    <a:pt x="1188" y="1693"/>
                  </a:lnTo>
                  <a:lnTo>
                    <a:pt x="1176" y="1699"/>
                  </a:lnTo>
                  <a:lnTo>
                    <a:pt x="1162" y="1703"/>
                  </a:lnTo>
                  <a:lnTo>
                    <a:pt x="1147" y="1704"/>
                  </a:lnTo>
                  <a:lnTo>
                    <a:pt x="1131" y="1703"/>
                  </a:lnTo>
                  <a:lnTo>
                    <a:pt x="1117" y="1699"/>
                  </a:lnTo>
                  <a:lnTo>
                    <a:pt x="1106" y="1693"/>
                  </a:lnTo>
                  <a:lnTo>
                    <a:pt x="1094" y="1688"/>
                  </a:lnTo>
                  <a:lnTo>
                    <a:pt x="1080" y="1685"/>
                  </a:lnTo>
                  <a:lnTo>
                    <a:pt x="1065" y="1682"/>
                  </a:lnTo>
                  <a:close/>
                  <a:moveTo>
                    <a:pt x="1065" y="1637"/>
                  </a:moveTo>
                  <a:lnTo>
                    <a:pt x="1050" y="1638"/>
                  </a:lnTo>
                  <a:lnTo>
                    <a:pt x="1036" y="1641"/>
                  </a:lnTo>
                  <a:lnTo>
                    <a:pt x="1024" y="1644"/>
                  </a:lnTo>
                  <a:lnTo>
                    <a:pt x="1024" y="1659"/>
                  </a:lnTo>
                  <a:lnTo>
                    <a:pt x="1036" y="1655"/>
                  </a:lnTo>
                  <a:lnTo>
                    <a:pt x="1050" y="1652"/>
                  </a:lnTo>
                  <a:lnTo>
                    <a:pt x="1065" y="1652"/>
                  </a:lnTo>
                  <a:lnTo>
                    <a:pt x="1082" y="1653"/>
                  </a:lnTo>
                  <a:lnTo>
                    <a:pt x="1096" y="1655"/>
                  </a:lnTo>
                  <a:lnTo>
                    <a:pt x="1109" y="1660"/>
                  </a:lnTo>
                  <a:lnTo>
                    <a:pt x="1118" y="1665"/>
                  </a:lnTo>
                  <a:lnTo>
                    <a:pt x="1133" y="1671"/>
                  </a:lnTo>
                  <a:lnTo>
                    <a:pt x="1147" y="1672"/>
                  </a:lnTo>
                  <a:lnTo>
                    <a:pt x="1160" y="1671"/>
                  </a:lnTo>
                  <a:lnTo>
                    <a:pt x="1175" y="1665"/>
                  </a:lnTo>
                  <a:lnTo>
                    <a:pt x="1184" y="1660"/>
                  </a:lnTo>
                  <a:lnTo>
                    <a:pt x="1198" y="1655"/>
                  </a:lnTo>
                  <a:lnTo>
                    <a:pt x="1211" y="1653"/>
                  </a:lnTo>
                  <a:lnTo>
                    <a:pt x="1229" y="1652"/>
                  </a:lnTo>
                  <a:lnTo>
                    <a:pt x="1246" y="1653"/>
                  </a:lnTo>
                  <a:lnTo>
                    <a:pt x="1259" y="1655"/>
                  </a:lnTo>
                  <a:lnTo>
                    <a:pt x="1271" y="1660"/>
                  </a:lnTo>
                  <a:lnTo>
                    <a:pt x="1282" y="1665"/>
                  </a:lnTo>
                  <a:lnTo>
                    <a:pt x="1291" y="1653"/>
                  </a:lnTo>
                  <a:lnTo>
                    <a:pt x="1288" y="1652"/>
                  </a:lnTo>
                  <a:lnTo>
                    <a:pt x="1286" y="1652"/>
                  </a:lnTo>
                  <a:lnTo>
                    <a:pt x="1275" y="1647"/>
                  </a:lnTo>
                  <a:lnTo>
                    <a:pt x="1262" y="1642"/>
                  </a:lnTo>
                  <a:lnTo>
                    <a:pt x="1247" y="1638"/>
                  </a:lnTo>
                  <a:lnTo>
                    <a:pt x="1229" y="1637"/>
                  </a:lnTo>
                  <a:lnTo>
                    <a:pt x="1210" y="1638"/>
                  </a:lnTo>
                  <a:lnTo>
                    <a:pt x="1195" y="1642"/>
                  </a:lnTo>
                  <a:lnTo>
                    <a:pt x="1182" y="1647"/>
                  </a:lnTo>
                  <a:lnTo>
                    <a:pt x="1171" y="1652"/>
                  </a:lnTo>
                  <a:lnTo>
                    <a:pt x="1161" y="1655"/>
                  </a:lnTo>
                  <a:lnTo>
                    <a:pt x="1154" y="1658"/>
                  </a:lnTo>
                  <a:lnTo>
                    <a:pt x="1147" y="1658"/>
                  </a:lnTo>
                  <a:lnTo>
                    <a:pt x="1139" y="1658"/>
                  </a:lnTo>
                  <a:lnTo>
                    <a:pt x="1132" y="1655"/>
                  </a:lnTo>
                  <a:lnTo>
                    <a:pt x="1122" y="1652"/>
                  </a:lnTo>
                  <a:lnTo>
                    <a:pt x="1111" y="1647"/>
                  </a:lnTo>
                  <a:lnTo>
                    <a:pt x="1098" y="1642"/>
                  </a:lnTo>
                  <a:lnTo>
                    <a:pt x="1083" y="1638"/>
                  </a:lnTo>
                  <a:lnTo>
                    <a:pt x="1065" y="1637"/>
                  </a:lnTo>
                  <a:close/>
                  <a:moveTo>
                    <a:pt x="1065" y="1589"/>
                  </a:moveTo>
                  <a:lnTo>
                    <a:pt x="1050" y="1590"/>
                  </a:lnTo>
                  <a:lnTo>
                    <a:pt x="1036" y="1594"/>
                  </a:lnTo>
                  <a:lnTo>
                    <a:pt x="1024" y="1600"/>
                  </a:lnTo>
                  <a:lnTo>
                    <a:pt x="1024" y="1636"/>
                  </a:lnTo>
                  <a:lnTo>
                    <a:pt x="1043" y="1631"/>
                  </a:lnTo>
                  <a:lnTo>
                    <a:pt x="1065" y="1628"/>
                  </a:lnTo>
                  <a:lnTo>
                    <a:pt x="1084" y="1630"/>
                  </a:lnTo>
                  <a:lnTo>
                    <a:pt x="1100" y="1634"/>
                  </a:lnTo>
                  <a:lnTo>
                    <a:pt x="1114" y="1639"/>
                  </a:lnTo>
                  <a:lnTo>
                    <a:pt x="1126" y="1644"/>
                  </a:lnTo>
                  <a:lnTo>
                    <a:pt x="1134" y="1648"/>
                  </a:lnTo>
                  <a:lnTo>
                    <a:pt x="1140" y="1649"/>
                  </a:lnTo>
                  <a:lnTo>
                    <a:pt x="1147" y="1650"/>
                  </a:lnTo>
                  <a:lnTo>
                    <a:pt x="1153" y="1649"/>
                  </a:lnTo>
                  <a:lnTo>
                    <a:pt x="1159" y="1648"/>
                  </a:lnTo>
                  <a:lnTo>
                    <a:pt x="1167" y="1644"/>
                  </a:lnTo>
                  <a:lnTo>
                    <a:pt x="1180" y="1639"/>
                  </a:lnTo>
                  <a:lnTo>
                    <a:pt x="1193" y="1634"/>
                  </a:lnTo>
                  <a:lnTo>
                    <a:pt x="1209" y="1630"/>
                  </a:lnTo>
                  <a:lnTo>
                    <a:pt x="1229" y="1628"/>
                  </a:lnTo>
                  <a:lnTo>
                    <a:pt x="1248" y="1630"/>
                  </a:lnTo>
                  <a:lnTo>
                    <a:pt x="1264" y="1634"/>
                  </a:lnTo>
                  <a:lnTo>
                    <a:pt x="1277" y="1639"/>
                  </a:lnTo>
                  <a:lnTo>
                    <a:pt x="1290" y="1644"/>
                  </a:lnTo>
                  <a:lnTo>
                    <a:pt x="1292" y="1645"/>
                  </a:lnTo>
                  <a:lnTo>
                    <a:pt x="1295" y="1647"/>
                  </a:lnTo>
                  <a:lnTo>
                    <a:pt x="1317" y="1610"/>
                  </a:lnTo>
                  <a:lnTo>
                    <a:pt x="1314" y="1610"/>
                  </a:lnTo>
                  <a:lnTo>
                    <a:pt x="1310" y="1611"/>
                  </a:lnTo>
                  <a:lnTo>
                    <a:pt x="1295" y="1609"/>
                  </a:lnTo>
                  <a:lnTo>
                    <a:pt x="1281" y="1605"/>
                  </a:lnTo>
                  <a:lnTo>
                    <a:pt x="1269" y="1600"/>
                  </a:lnTo>
                  <a:lnTo>
                    <a:pt x="1258" y="1594"/>
                  </a:lnTo>
                  <a:lnTo>
                    <a:pt x="1244" y="1590"/>
                  </a:lnTo>
                  <a:lnTo>
                    <a:pt x="1229" y="1589"/>
                  </a:lnTo>
                  <a:lnTo>
                    <a:pt x="1213" y="1590"/>
                  </a:lnTo>
                  <a:lnTo>
                    <a:pt x="1199" y="1594"/>
                  </a:lnTo>
                  <a:lnTo>
                    <a:pt x="1188" y="1600"/>
                  </a:lnTo>
                  <a:lnTo>
                    <a:pt x="1176" y="1605"/>
                  </a:lnTo>
                  <a:lnTo>
                    <a:pt x="1162" y="1609"/>
                  </a:lnTo>
                  <a:lnTo>
                    <a:pt x="1147" y="1611"/>
                  </a:lnTo>
                  <a:lnTo>
                    <a:pt x="1131" y="1609"/>
                  </a:lnTo>
                  <a:lnTo>
                    <a:pt x="1117" y="1605"/>
                  </a:lnTo>
                  <a:lnTo>
                    <a:pt x="1106" y="1600"/>
                  </a:lnTo>
                  <a:lnTo>
                    <a:pt x="1094" y="1594"/>
                  </a:lnTo>
                  <a:lnTo>
                    <a:pt x="1080" y="1590"/>
                  </a:lnTo>
                  <a:lnTo>
                    <a:pt x="1065" y="1589"/>
                  </a:lnTo>
                  <a:close/>
                  <a:moveTo>
                    <a:pt x="1065" y="1543"/>
                  </a:moveTo>
                  <a:lnTo>
                    <a:pt x="1050" y="1544"/>
                  </a:lnTo>
                  <a:lnTo>
                    <a:pt x="1036" y="1546"/>
                  </a:lnTo>
                  <a:lnTo>
                    <a:pt x="1024" y="1550"/>
                  </a:lnTo>
                  <a:lnTo>
                    <a:pt x="1024" y="1565"/>
                  </a:lnTo>
                  <a:lnTo>
                    <a:pt x="1036" y="1561"/>
                  </a:lnTo>
                  <a:lnTo>
                    <a:pt x="1050" y="1559"/>
                  </a:lnTo>
                  <a:lnTo>
                    <a:pt x="1065" y="1557"/>
                  </a:lnTo>
                  <a:lnTo>
                    <a:pt x="1082" y="1559"/>
                  </a:lnTo>
                  <a:lnTo>
                    <a:pt x="1096" y="1562"/>
                  </a:lnTo>
                  <a:lnTo>
                    <a:pt x="1109" y="1566"/>
                  </a:lnTo>
                  <a:lnTo>
                    <a:pt x="1118" y="1571"/>
                  </a:lnTo>
                  <a:lnTo>
                    <a:pt x="1133" y="1577"/>
                  </a:lnTo>
                  <a:lnTo>
                    <a:pt x="1147" y="1579"/>
                  </a:lnTo>
                  <a:lnTo>
                    <a:pt x="1160" y="1577"/>
                  </a:lnTo>
                  <a:lnTo>
                    <a:pt x="1175" y="1571"/>
                  </a:lnTo>
                  <a:lnTo>
                    <a:pt x="1184" y="1566"/>
                  </a:lnTo>
                  <a:lnTo>
                    <a:pt x="1198" y="1562"/>
                  </a:lnTo>
                  <a:lnTo>
                    <a:pt x="1211" y="1559"/>
                  </a:lnTo>
                  <a:lnTo>
                    <a:pt x="1229" y="1557"/>
                  </a:lnTo>
                  <a:lnTo>
                    <a:pt x="1246" y="1559"/>
                  </a:lnTo>
                  <a:lnTo>
                    <a:pt x="1259" y="1562"/>
                  </a:lnTo>
                  <a:lnTo>
                    <a:pt x="1271" y="1566"/>
                  </a:lnTo>
                  <a:lnTo>
                    <a:pt x="1282" y="1571"/>
                  </a:lnTo>
                  <a:lnTo>
                    <a:pt x="1292" y="1576"/>
                  </a:lnTo>
                  <a:lnTo>
                    <a:pt x="1301" y="1578"/>
                  </a:lnTo>
                  <a:lnTo>
                    <a:pt x="1310" y="1579"/>
                  </a:lnTo>
                  <a:lnTo>
                    <a:pt x="1324" y="1577"/>
                  </a:lnTo>
                  <a:lnTo>
                    <a:pt x="1339" y="1571"/>
                  </a:lnTo>
                  <a:lnTo>
                    <a:pt x="1340" y="1571"/>
                  </a:lnTo>
                  <a:lnTo>
                    <a:pt x="1350" y="1551"/>
                  </a:lnTo>
                  <a:lnTo>
                    <a:pt x="1342" y="1554"/>
                  </a:lnTo>
                  <a:lnTo>
                    <a:pt x="1335" y="1557"/>
                  </a:lnTo>
                  <a:lnTo>
                    <a:pt x="1325" y="1561"/>
                  </a:lnTo>
                  <a:lnTo>
                    <a:pt x="1318" y="1564"/>
                  </a:lnTo>
                  <a:lnTo>
                    <a:pt x="1310" y="1565"/>
                  </a:lnTo>
                  <a:lnTo>
                    <a:pt x="1303" y="1564"/>
                  </a:lnTo>
                  <a:lnTo>
                    <a:pt x="1295" y="1561"/>
                  </a:lnTo>
                  <a:lnTo>
                    <a:pt x="1286" y="1557"/>
                  </a:lnTo>
                  <a:lnTo>
                    <a:pt x="1275" y="1553"/>
                  </a:lnTo>
                  <a:lnTo>
                    <a:pt x="1262" y="1548"/>
                  </a:lnTo>
                  <a:lnTo>
                    <a:pt x="1247" y="1544"/>
                  </a:lnTo>
                  <a:lnTo>
                    <a:pt x="1229" y="1543"/>
                  </a:lnTo>
                  <a:lnTo>
                    <a:pt x="1210" y="1544"/>
                  </a:lnTo>
                  <a:lnTo>
                    <a:pt x="1195" y="1548"/>
                  </a:lnTo>
                  <a:lnTo>
                    <a:pt x="1182" y="1553"/>
                  </a:lnTo>
                  <a:lnTo>
                    <a:pt x="1171" y="1557"/>
                  </a:lnTo>
                  <a:lnTo>
                    <a:pt x="1161" y="1561"/>
                  </a:lnTo>
                  <a:lnTo>
                    <a:pt x="1154" y="1564"/>
                  </a:lnTo>
                  <a:lnTo>
                    <a:pt x="1147" y="1565"/>
                  </a:lnTo>
                  <a:lnTo>
                    <a:pt x="1139" y="1564"/>
                  </a:lnTo>
                  <a:lnTo>
                    <a:pt x="1132" y="1561"/>
                  </a:lnTo>
                  <a:lnTo>
                    <a:pt x="1122" y="1557"/>
                  </a:lnTo>
                  <a:lnTo>
                    <a:pt x="1111" y="1553"/>
                  </a:lnTo>
                  <a:lnTo>
                    <a:pt x="1098" y="1548"/>
                  </a:lnTo>
                  <a:lnTo>
                    <a:pt x="1083" y="1544"/>
                  </a:lnTo>
                  <a:lnTo>
                    <a:pt x="1065" y="1543"/>
                  </a:lnTo>
                  <a:close/>
                  <a:moveTo>
                    <a:pt x="1065" y="1495"/>
                  </a:moveTo>
                  <a:lnTo>
                    <a:pt x="1050" y="1498"/>
                  </a:lnTo>
                  <a:lnTo>
                    <a:pt x="1036" y="1501"/>
                  </a:lnTo>
                  <a:lnTo>
                    <a:pt x="1024" y="1506"/>
                  </a:lnTo>
                  <a:lnTo>
                    <a:pt x="1024" y="1542"/>
                  </a:lnTo>
                  <a:lnTo>
                    <a:pt x="1043" y="1537"/>
                  </a:lnTo>
                  <a:lnTo>
                    <a:pt x="1065" y="1535"/>
                  </a:lnTo>
                  <a:lnTo>
                    <a:pt x="1084" y="1537"/>
                  </a:lnTo>
                  <a:lnTo>
                    <a:pt x="1100" y="1540"/>
                  </a:lnTo>
                  <a:lnTo>
                    <a:pt x="1114" y="1545"/>
                  </a:lnTo>
                  <a:lnTo>
                    <a:pt x="1126" y="1550"/>
                  </a:lnTo>
                  <a:lnTo>
                    <a:pt x="1134" y="1554"/>
                  </a:lnTo>
                  <a:lnTo>
                    <a:pt x="1140" y="1556"/>
                  </a:lnTo>
                  <a:lnTo>
                    <a:pt x="1147" y="1556"/>
                  </a:lnTo>
                  <a:lnTo>
                    <a:pt x="1153" y="1556"/>
                  </a:lnTo>
                  <a:lnTo>
                    <a:pt x="1159" y="1554"/>
                  </a:lnTo>
                  <a:lnTo>
                    <a:pt x="1167" y="1550"/>
                  </a:lnTo>
                  <a:lnTo>
                    <a:pt x="1180" y="1545"/>
                  </a:lnTo>
                  <a:lnTo>
                    <a:pt x="1193" y="1540"/>
                  </a:lnTo>
                  <a:lnTo>
                    <a:pt x="1209" y="1537"/>
                  </a:lnTo>
                  <a:lnTo>
                    <a:pt x="1229" y="1535"/>
                  </a:lnTo>
                  <a:lnTo>
                    <a:pt x="1248" y="1537"/>
                  </a:lnTo>
                  <a:lnTo>
                    <a:pt x="1264" y="1540"/>
                  </a:lnTo>
                  <a:lnTo>
                    <a:pt x="1277" y="1545"/>
                  </a:lnTo>
                  <a:lnTo>
                    <a:pt x="1290" y="1550"/>
                  </a:lnTo>
                  <a:lnTo>
                    <a:pt x="1298" y="1554"/>
                  </a:lnTo>
                  <a:lnTo>
                    <a:pt x="1304" y="1556"/>
                  </a:lnTo>
                  <a:lnTo>
                    <a:pt x="1310" y="1556"/>
                  </a:lnTo>
                  <a:lnTo>
                    <a:pt x="1317" y="1556"/>
                  </a:lnTo>
                  <a:lnTo>
                    <a:pt x="1323" y="1554"/>
                  </a:lnTo>
                  <a:lnTo>
                    <a:pt x="1331" y="1550"/>
                  </a:lnTo>
                  <a:lnTo>
                    <a:pt x="1342" y="1545"/>
                  </a:lnTo>
                  <a:lnTo>
                    <a:pt x="1356" y="1540"/>
                  </a:lnTo>
                  <a:lnTo>
                    <a:pt x="1378" y="1496"/>
                  </a:lnTo>
                  <a:lnTo>
                    <a:pt x="1364" y="1501"/>
                  </a:lnTo>
                  <a:lnTo>
                    <a:pt x="1352" y="1506"/>
                  </a:lnTo>
                  <a:lnTo>
                    <a:pt x="1340" y="1511"/>
                  </a:lnTo>
                  <a:lnTo>
                    <a:pt x="1326" y="1516"/>
                  </a:lnTo>
                  <a:lnTo>
                    <a:pt x="1310" y="1517"/>
                  </a:lnTo>
                  <a:lnTo>
                    <a:pt x="1295" y="1516"/>
                  </a:lnTo>
                  <a:lnTo>
                    <a:pt x="1281" y="1511"/>
                  </a:lnTo>
                  <a:lnTo>
                    <a:pt x="1269" y="1506"/>
                  </a:lnTo>
                  <a:lnTo>
                    <a:pt x="1258" y="1501"/>
                  </a:lnTo>
                  <a:lnTo>
                    <a:pt x="1244" y="1498"/>
                  </a:lnTo>
                  <a:lnTo>
                    <a:pt x="1229" y="1495"/>
                  </a:lnTo>
                  <a:lnTo>
                    <a:pt x="1213" y="1498"/>
                  </a:lnTo>
                  <a:lnTo>
                    <a:pt x="1199" y="1501"/>
                  </a:lnTo>
                  <a:lnTo>
                    <a:pt x="1188" y="1506"/>
                  </a:lnTo>
                  <a:lnTo>
                    <a:pt x="1176" y="1511"/>
                  </a:lnTo>
                  <a:lnTo>
                    <a:pt x="1162" y="1516"/>
                  </a:lnTo>
                  <a:lnTo>
                    <a:pt x="1147" y="1517"/>
                  </a:lnTo>
                  <a:lnTo>
                    <a:pt x="1131" y="1516"/>
                  </a:lnTo>
                  <a:lnTo>
                    <a:pt x="1117" y="1511"/>
                  </a:lnTo>
                  <a:lnTo>
                    <a:pt x="1106" y="1506"/>
                  </a:lnTo>
                  <a:lnTo>
                    <a:pt x="1094" y="1501"/>
                  </a:lnTo>
                  <a:lnTo>
                    <a:pt x="1080" y="1498"/>
                  </a:lnTo>
                  <a:lnTo>
                    <a:pt x="1065" y="1495"/>
                  </a:lnTo>
                  <a:close/>
                  <a:moveTo>
                    <a:pt x="1065" y="1450"/>
                  </a:moveTo>
                  <a:lnTo>
                    <a:pt x="1050" y="1450"/>
                  </a:lnTo>
                  <a:lnTo>
                    <a:pt x="1036" y="1454"/>
                  </a:lnTo>
                  <a:lnTo>
                    <a:pt x="1024" y="1457"/>
                  </a:lnTo>
                  <a:lnTo>
                    <a:pt x="1024" y="1472"/>
                  </a:lnTo>
                  <a:lnTo>
                    <a:pt x="1036" y="1468"/>
                  </a:lnTo>
                  <a:lnTo>
                    <a:pt x="1050" y="1465"/>
                  </a:lnTo>
                  <a:lnTo>
                    <a:pt x="1065" y="1463"/>
                  </a:lnTo>
                  <a:lnTo>
                    <a:pt x="1082" y="1465"/>
                  </a:lnTo>
                  <a:lnTo>
                    <a:pt x="1096" y="1468"/>
                  </a:lnTo>
                  <a:lnTo>
                    <a:pt x="1109" y="1473"/>
                  </a:lnTo>
                  <a:lnTo>
                    <a:pt x="1118" y="1478"/>
                  </a:lnTo>
                  <a:lnTo>
                    <a:pt x="1133" y="1483"/>
                  </a:lnTo>
                  <a:lnTo>
                    <a:pt x="1147" y="1485"/>
                  </a:lnTo>
                  <a:lnTo>
                    <a:pt x="1160" y="1483"/>
                  </a:lnTo>
                  <a:lnTo>
                    <a:pt x="1175" y="1478"/>
                  </a:lnTo>
                  <a:lnTo>
                    <a:pt x="1184" y="1473"/>
                  </a:lnTo>
                  <a:lnTo>
                    <a:pt x="1198" y="1468"/>
                  </a:lnTo>
                  <a:lnTo>
                    <a:pt x="1211" y="1465"/>
                  </a:lnTo>
                  <a:lnTo>
                    <a:pt x="1229" y="1463"/>
                  </a:lnTo>
                  <a:lnTo>
                    <a:pt x="1246" y="1465"/>
                  </a:lnTo>
                  <a:lnTo>
                    <a:pt x="1259" y="1468"/>
                  </a:lnTo>
                  <a:lnTo>
                    <a:pt x="1271" y="1473"/>
                  </a:lnTo>
                  <a:lnTo>
                    <a:pt x="1282" y="1478"/>
                  </a:lnTo>
                  <a:lnTo>
                    <a:pt x="1292" y="1482"/>
                  </a:lnTo>
                  <a:lnTo>
                    <a:pt x="1301" y="1484"/>
                  </a:lnTo>
                  <a:lnTo>
                    <a:pt x="1310" y="1485"/>
                  </a:lnTo>
                  <a:lnTo>
                    <a:pt x="1324" y="1483"/>
                  </a:lnTo>
                  <a:lnTo>
                    <a:pt x="1339" y="1478"/>
                  </a:lnTo>
                  <a:lnTo>
                    <a:pt x="1348" y="1473"/>
                  </a:lnTo>
                  <a:lnTo>
                    <a:pt x="1361" y="1468"/>
                  </a:lnTo>
                  <a:lnTo>
                    <a:pt x="1375" y="1465"/>
                  </a:lnTo>
                  <a:lnTo>
                    <a:pt x="1392" y="1463"/>
                  </a:lnTo>
                  <a:lnTo>
                    <a:pt x="1394" y="1465"/>
                  </a:lnTo>
                  <a:lnTo>
                    <a:pt x="1400" y="1450"/>
                  </a:lnTo>
                  <a:lnTo>
                    <a:pt x="1396" y="1450"/>
                  </a:lnTo>
                  <a:lnTo>
                    <a:pt x="1392" y="1450"/>
                  </a:lnTo>
                  <a:lnTo>
                    <a:pt x="1374" y="1451"/>
                  </a:lnTo>
                  <a:lnTo>
                    <a:pt x="1358" y="1455"/>
                  </a:lnTo>
                  <a:lnTo>
                    <a:pt x="1346" y="1458"/>
                  </a:lnTo>
                  <a:lnTo>
                    <a:pt x="1335" y="1463"/>
                  </a:lnTo>
                  <a:lnTo>
                    <a:pt x="1325" y="1468"/>
                  </a:lnTo>
                  <a:lnTo>
                    <a:pt x="1318" y="1471"/>
                  </a:lnTo>
                  <a:lnTo>
                    <a:pt x="1310" y="1471"/>
                  </a:lnTo>
                  <a:lnTo>
                    <a:pt x="1303" y="1471"/>
                  </a:lnTo>
                  <a:lnTo>
                    <a:pt x="1295" y="1468"/>
                  </a:lnTo>
                  <a:lnTo>
                    <a:pt x="1286" y="1463"/>
                  </a:lnTo>
                  <a:lnTo>
                    <a:pt x="1275" y="1458"/>
                  </a:lnTo>
                  <a:lnTo>
                    <a:pt x="1262" y="1455"/>
                  </a:lnTo>
                  <a:lnTo>
                    <a:pt x="1247" y="1451"/>
                  </a:lnTo>
                  <a:lnTo>
                    <a:pt x="1229" y="1450"/>
                  </a:lnTo>
                  <a:lnTo>
                    <a:pt x="1210" y="1451"/>
                  </a:lnTo>
                  <a:lnTo>
                    <a:pt x="1195" y="1455"/>
                  </a:lnTo>
                  <a:lnTo>
                    <a:pt x="1182" y="1458"/>
                  </a:lnTo>
                  <a:lnTo>
                    <a:pt x="1171" y="1463"/>
                  </a:lnTo>
                  <a:lnTo>
                    <a:pt x="1161" y="1468"/>
                  </a:lnTo>
                  <a:lnTo>
                    <a:pt x="1154" y="1471"/>
                  </a:lnTo>
                  <a:lnTo>
                    <a:pt x="1147" y="1471"/>
                  </a:lnTo>
                  <a:lnTo>
                    <a:pt x="1139" y="1471"/>
                  </a:lnTo>
                  <a:lnTo>
                    <a:pt x="1132" y="1468"/>
                  </a:lnTo>
                  <a:lnTo>
                    <a:pt x="1122" y="1463"/>
                  </a:lnTo>
                  <a:lnTo>
                    <a:pt x="1111" y="1458"/>
                  </a:lnTo>
                  <a:lnTo>
                    <a:pt x="1098" y="1455"/>
                  </a:lnTo>
                  <a:lnTo>
                    <a:pt x="1083" y="1451"/>
                  </a:lnTo>
                  <a:lnTo>
                    <a:pt x="1065" y="1450"/>
                  </a:lnTo>
                  <a:close/>
                  <a:moveTo>
                    <a:pt x="1065" y="1402"/>
                  </a:moveTo>
                  <a:lnTo>
                    <a:pt x="1050" y="1403"/>
                  </a:lnTo>
                  <a:lnTo>
                    <a:pt x="1036" y="1407"/>
                  </a:lnTo>
                  <a:lnTo>
                    <a:pt x="1024" y="1412"/>
                  </a:lnTo>
                  <a:lnTo>
                    <a:pt x="1024" y="1449"/>
                  </a:lnTo>
                  <a:lnTo>
                    <a:pt x="1043" y="1444"/>
                  </a:lnTo>
                  <a:lnTo>
                    <a:pt x="1065" y="1441"/>
                  </a:lnTo>
                  <a:lnTo>
                    <a:pt x="1084" y="1443"/>
                  </a:lnTo>
                  <a:lnTo>
                    <a:pt x="1100" y="1446"/>
                  </a:lnTo>
                  <a:lnTo>
                    <a:pt x="1114" y="1451"/>
                  </a:lnTo>
                  <a:lnTo>
                    <a:pt x="1126" y="1457"/>
                  </a:lnTo>
                  <a:lnTo>
                    <a:pt x="1134" y="1461"/>
                  </a:lnTo>
                  <a:lnTo>
                    <a:pt x="1140" y="1462"/>
                  </a:lnTo>
                  <a:lnTo>
                    <a:pt x="1147" y="1463"/>
                  </a:lnTo>
                  <a:lnTo>
                    <a:pt x="1153" y="1462"/>
                  </a:lnTo>
                  <a:lnTo>
                    <a:pt x="1159" y="1461"/>
                  </a:lnTo>
                  <a:lnTo>
                    <a:pt x="1167" y="1457"/>
                  </a:lnTo>
                  <a:lnTo>
                    <a:pt x="1180" y="1451"/>
                  </a:lnTo>
                  <a:lnTo>
                    <a:pt x="1193" y="1446"/>
                  </a:lnTo>
                  <a:lnTo>
                    <a:pt x="1209" y="1443"/>
                  </a:lnTo>
                  <a:lnTo>
                    <a:pt x="1229" y="1441"/>
                  </a:lnTo>
                  <a:lnTo>
                    <a:pt x="1248" y="1443"/>
                  </a:lnTo>
                  <a:lnTo>
                    <a:pt x="1264" y="1446"/>
                  </a:lnTo>
                  <a:lnTo>
                    <a:pt x="1277" y="1451"/>
                  </a:lnTo>
                  <a:lnTo>
                    <a:pt x="1290" y="1457"/>
                  </a:lnTo>
                  <a:lnTo>
                    <a:pt x="1298" y="1461"/>
                  </a:lnTo>
                  <a:lnTo>
                    <a:pt x="1304" y="1462"/>
                  </a:lnTo>
                  <a:lnTo>
                    <a:pt x="1310" y="1463"/>
                  </a:lnTo>
                  <a:lnTo>
                    <a:pt x="1317" y="1462"/>
                  </a:lnTo>
                  <a:lnTo>
                    <a:pt x="1323" y="1461"/>
                  </a:lnTo>
                  <a:lnTo>
                    <a:pt x="1331" y="1457"/>
                  </a:lnTo>
                  <a:lnTo>
                    <a:pt x="1344" y="1451"/>
                  </a:lnTo>
                  <a:lnTo>
                    <a:pt x="1357" y="1446"/>
                  </a:lnTo>
                  <a:lnTo>
                    <a:pt x="1373" y="1443"/>
                  </a:lnTo>
                  <a:lnTo>
                    <a:pt x="1392" y="1441"/>
                  </a:lnTo>
                  <a:lnTo>
                    <a:pt x="1399" y="1441"/>
                  </a:lnTo>
                  <a:lnTo>
                    <a:pt x="1403" y="1443"/>
                  </a:lnTo>
                  <a:lnTo>
                    <a:pt x="1419" y="1407"/>
                  </a:lnTo>
                  <a:lnTo>
                    <a:pt x="1406" y="1403"/>
                  </a:lnTo>
                  <a:lnTo>
                    <a:pt x="1392" y="1402"/>
                  </a:lnTo>
                  <a:lnTo>
                    <a:pt x="1377" y="1403"/>
                  </a:lnTo>
                  <a:lnTo>
                    <a:pt x="1363" y="1407"/>
                  </a:lnTo>
                  <a:lnTo>
                    <a:pt x="1351" y="1413"/>
                  </a:lnTo>
                  <a:lnTo>
                    <a:pt x="1339" y="1418"/>
                  </a:lnTo>
                  <a:lnTo>
                    <a:pt x="1326" y="1422"/>
                  </a:lnTo>
                  <a:lnTo>
                    <a:pt x="1310" y="1423"/>
                  </a:lnTo>
                  <a:lnTo>
                    <a:pt x="1295" y="1422"/>
                  </a:lnTo>
                  <a:lnTo>
                    <a:pt x="1281" y="1418"/>
                  </a:lnTo>
                  <a:lnTo>
                    <a:pt x="1269" y="1413"/>
                  </a:lnTo>
                  <a:lnTo>
                    <a:pt x="1258" y="1407"/>
                  </a:lnTo>
                  <a:lnTo>
                    <a:pt x="1244" y="1403"/>
                  </a:lnTo>
                  <a:lnTo>
                    <a:pt x="1229" y="1402"/>
                  </a:lnTo>
                  <a:lnTo>
                    <a:pt x="1213" y="1403"/>
                  </a:lnTo>
                  <a:lnTo>
                    <a:pt x="1199" y="1407"/>
                  </a:lnTo>
                  <a:lnTo>
                    <a:pt x="1188" y="1413"/>
                  </a:lnTo>
                  <a:lnTo>
                    <a:pt x="1176" y="1418"/>
                  </a:lnTo>
                  <a:lnTo>
                    <a:pt x="1162" y="1422"/>
                  </a:lnTo>
                  <a:lnTo>
                    <a:pt x="1147" y="1423"/>
                  </a:lnTo>
                  <a:lnTo>
                    <a:pt x="1131" y="1422"/>
                  </a:lnTo>
                  <a:lnTo>
                    <a:pt x="1117" y="1418"/>
                  </a:lnTo>
                  <a:lnTo>
                    <a:pt x="1106" y="1413"/>
                  </a:lnTo>
                  <a:lnTo>
                    <a:pt x="1094" y="1407"/>
                  </a:lnTo>
                  <a:lnTo>
                    <a:pt x="1080" y="1403"/>
                  </a:lnTo>
                  <a:lnTo>
                    <a:pt x="1065" y="1402"/>
                  </a:lnTo>
                  <a:close/>
                  <a:moveTo>
                    <a:pt x="1065" y="1356"/>
                  </a:moveTo>
                  <a:lnTo>
                    <a:pt x="1050" y="1357"/>
                  </a:lnTo>
                  <a:lnTo>
                    <a:pt x="1036" y="1359"/>
                  </a:lnTo>
                  <a:lnTo>
                    <a:pt x="1024" y="1363"/>
                  </a:lnTo>
                  <a:lnTo>
                    <a:pt x="1024" y="1378"/>
                  </a:lnTo>
                  <a:lnTo>
                    <a:pt x="1036" y="1374"/>
                  </a:lnTo>
                  <a:lnTo>
                    <a:pt x="1050" y="1372"/>
                  </a:lnTo>
                  <a:lnTo>
                    <a:pt x="1065" y="1370"/>
                  </a:lnTo>
                  <a:lnTo>
                    <a:pt x="1082" y="1372"/>
                  </a:lnTo>
                  <a:lnTo>
                    <a:pt x="1096" y="1375"/>
                  </a:lnTo>
                  <a:lnTo>
                    <a:pt x="1109" y="1379"/>
                  </a:lnTo>
                  <a:lnTo>
                    <a:pt x="1118" y="1384"/>
                  </a:lnTo>
                  <a:lnTo>
                    <a:pt x="1133" y="1390"/>
                  </a:lnTo>
                  <a:lnTo>
                    <a:pt x="1147" y="1392"/>
                  </a:lnTo>
                  <a:lnTo>
                    <a:pt x="1160" y="1390"/>
                  </a:lnTo>
                  <a:lnTo>
                    <a:pt x="1175" y="1384"/>
                  </a:lnTo>
                  <a:lnTo>
                    <a:pt x="1184" y="1379"/>
                  </a:lnTo>
                  <a:lnTo>
                    <a:pt x="1198" y="1375"/>
                  </a:lnTo>
                  <a:lnTo>
                    <a:pt x="1211" y="1372"/>
                  </a:lnTo>
                  <a:lnTo>
                    <a:pt x="1229" y="1370"/>
                  </a:lnTo>
                  <a:lnTo>
                    <a:pt x="1246" y="1372"/>
                  </a:lnTo>
                  <a:lnTo>
                    <a:pt x="1259" y="1375"/>
                  </a:lnTo>
                  <a:lnTo>
                    <a:pt x="1271" y="1379"/>
                  </a:lnTo>
                  <a:lnTo>
                    <a:pt x="1282" y="1384"/>
                  </a:lnTo>
                  <a:lnTo>
                    <a:pt x="1292" y="1388"/>
                  </a:lnTo>
                  <a:lnTo>
                    <a:pt x="1301" y="1391"/>
                  </a:lnTo>
                  <a:lnTo>
                    <a:pt x="1310" y="1392"/>
                  </a:lnTo>
                  <a:lnTo>
                    <a:pt x="1324" y="1390"/>
                  </a:lnTo>
                  <a:lnTo>
                    <a:pt x="1339" y="1384"/>
                  </a:lnTo>
                  <a:lnTo>
                    <a:pt x="1348" y="1379"/>
                  </a:lnTo>
                  <a:lnTo>
                    <a:pt x="1361" y="1375"/>
                  </a:lnTo>
                  <a:lnTo>
                    <a:pt x="1375" y="1372"/>
                  </a:lnTo>
                  <a:lnTo>
                    <a:pt x="1392" y="1370"/>
                  </a:lnTo>
                  <a:lnTo>
                    <a:pt x="1407" y="1372"/>
                  </a:lnTo>
                  <a:lnTo>
                    <a:pt x="1419" y="1374"/>
                  </a:lnTo>
                  <a:lnTo>
                    <a:pt x="1430" y="1378"/>
                  </a:lnTo>
                  <a:lnTo>
                    <a:pt x="1435" y="1364"/>
                  </a:lnTo>
                  <a:lnTo>
                    <a:pt x="1423" y="1361"/>
                  </a:lnTo>
                  <a:lnTo>
                    <a:pt x="1408" y="1357"/>
                  </a:lnTo>
                  <a:lnTo>
                    <a:pt x="1392" y="1356"/>
                  </a:lnTo>
                  <a:lnTo>
                    <a:pt x="1374" y="1357"/>
                  </a:lnTo>
                  <a:lnTo>
                    <a:pt x="1358" y="1361"/>
                  </a:lnTo>
                  <a:lnTo>
                    <a:pt x="1346" y="1366"/>
                  </a:lnTo>
                  <a:lnTo>
                    <a:pt x="1335" y="1370"/>
                  </a:lnTo>
                  <a:lnTo>
                    <a:pt x="1325" y="1374"/>
                  </a:lnTo>
                  <a:lnTo>
                    <a:pt x="1318" y="1377"/>
                  </a:lnTo>
                  <a:lnTo>
                    <a:pt x="1310" y="1378"/>
                  </a:lnTo>
                  <a:lnTo>
                    <a:pt x="1303" y="1377"/>
                  </a:lnTo>
                  <a:lnTo>
                    <a:pt x="1295" y="1374"/>
                  </a:lnTo>
                  <a:lnTo>
                    <a:pt x="1286" y="1370"/>
                  </a:lnTo>
                  <a:lnTo>
                    <a:pt x="1275" y="1366"/>
                  </a:lnTo>
                  <a:lnTo>
                    <a:pt x="1262" y="1361"/>
                  </a:lnTo>
                  <a:lnTo>
                    <a:pt x="1247" y="1357"/>
                  </a:lnTo>
                  <a:lnTo>
                    <a:pt x="1229" y="1356"/>
                  </a:lnTo>
                  <a:lnTo>
                    <a:pt x="1210" y="1357"/>
                  </a:lnTo>
                  <a:lnTo>
                    <a:pt x="1195" y="1361"/>
                  </a:lnTo>
                  <a:lnTo>
                    <a:pt x="1182" y="1366"/>
                  </a:lnTo>
                  <a:lnTo>
                    <a:pt x="1171" y="1370"/>
                  </a:lnTo>
                  <a:lnTo>
                    <a:pt x="1161" y="1374"/>
                  </a:lnTo>
                  <a:lnTo>
                    <a:pt x="1154" y="1377"/>
                  </a:lnTo>
                  <a:lnTo>
                    <a:pt x="1147" y="1378"/>
                  </a:lnTo>
                  <a:lnTo>
                    <a:pt x="1139" y="1377"/>
                  </a:lnTo>
                  <a:lnTo>
                    <a:pt x="1132" y="1374"/>
                  </a:lnTo>
                  <a:lnTo>
                    <a:pt x="1122" y="1370"/>
                  </a:lnTo>
                  <a:lnTo>
                    <a:pt x="1111" y="1366"/>
                  </a:lnTo>
                  <a:lnTo>
                    <a:pt x="1098" y="1361"/>
                  </a:lnTo>
                  <a:lnTo>
                    <a:pt x="1083" y="1357"/>
                  </a:lnTo>
                  <a:lnTo>
                    <a:pt x="1065" y="1356"/>
                  </a:lnTo>
                  <a:close/>
                  <a:moveTo>
                    <a:pt x="1024" y="719"/>
                  </a:moveTo>
                  <a:lnTo>
                    <a:pt x="1024" y="1355"/>
                  </a:lnTo>
                  <a:lnTo>
                    <a:pt x="1043" y="1350"/>
                  </a:lnTo>
                  <a:lnTo>
                    <a:pt x="1065" y="1348"/>
                  </a:lnTo>
                  <a:lnTo>
                    <a:pt x="1084" y="1350"/>
                  </a:lnTo>
                  <a:lnTo>
                    <a:pt x="1100" y="1353"/>
                  </a:lnTo>
                  <a:lnTo>
                    <a:pt x="1114" y="1358"/>
                  </a:lnTo>
                  <a:lnTo>
                    <a:pt x="1126" y="1363"/>
                  </a:lnTo>
                  <a:lnTo>
                    <a:pt x="1134" y="1367"/>
                  </a:lnTo>
                  <a:lnTo>
                    <a:pt x="1140" y="1369"/>
                  </a:lnTo>
                  <a:lnTo>
                    <a:pt x="1147" y="1369"/>
                  </a:lnTo>
                  <a:lnTo>
                    <a:pt x="1153" y="1369"/>
                  </a:lnTo>
                  <a:lnTo>
                    <a:pt x="1159" y="1367"/>
                  </a:lnTo>
                  <a:lnTo>
                    <a:pt x="1167" y="1363"/>
                  </a:lnTo>
                  <a:lnTo>
                    <a:pt x="1180" y="1358"/>
                  </a:lnTo>
                  <a:lnTo>
                    <a:pt x="1193" y="1353"/>
                  </a:lnTo>
                  <a:lnTo>
                    <a:pt x="1209" y="1350"/>
                  </a:lnTo>
                  <a:lnTo>
                    <a:pt x="1229" y="1348"/>
                  </a:lnTo>
                  <a:lnTo>
                    <a:pt x="1236" y="1348"/>
                  </a:lnTo>
                  <a:lnTo>
                    <a:pt x="1243" y="1348"/>
                  </a:lnTo>
                  <a:lnTo>
                    <a:pt x="1251" y="1135"/>
                  </a:lnTo>
                  <a:lnTo>
                    <a:pt x="1238" y="1133"/>
                  </a:lnTo>
                  <a:lnTo>
                    <a:pt x="1232" y="1132"/>
                  </a:lnTo>
                  <a:lnTo>
                    <a:pt x="1231" y="1128"/>
                  </a:lnTo>
                  <a:lnTo>
                    <a:pt x="1232" y="1126"/>
                  </a:lnTo>
                  <a:lnTo>
                    <a:pt x="1236" y="1122"/>
                  </a:lnTo>
                  <a:lnTo>
                    <a:pt x="1241" y="1119"/>
                  </a:lnTo>
                  <a:lnTo>
                    <a:pt x="1247" y="1116"/>
                  </a:lnTo>
                  <a:lnTo>
                    <a:pt x="1251" y="1114"/>
                  </a:lnTo>
                  <a:lnTo>
                    <a:pt x="1251" y="1099"/>
                  </a:lnTo>
                  <a:lnTo>
                    <a:pt x="1237" y="1104"/>
                  </a:lnTo>
                  <a:lnTo>
                    <a:pt x="1226" y="1111"/>
                  </a:lnTo>
                  <a:lnTo>
                    <a:pt x="1215" y="1119"/>
                  </a:lnTo>
                  <a:lnTo>
                    <a:pt x="1205" y="1126"/>
                  </a:lnTo>
                  <a:lnTo>
                    <a:pt x="1193" y="1131"/>
                  </a:lnTo>
                  <a:lnTo>
                    <a:pt x="1177" y="1132"/>
                  </a:lnTo>
                  <a:lnTo>
                    <a:pt x="1165" y="1131"/>
                  </a:lnTo>
                  <a:lnTo>
                    <a:pt x="1159" y="1130"/>
                  </a:lnTo>
                  <a:lnTo>
                    <a:pt x="1159" y="1126"/>
                  </a:lnTo>
                  <a:lnTo>
                    <a:pt x="1164" y="1122"/>
                  </a:lnTo>
                  <a:lnTo>
                    <a:pt x="1173" y="1116"/>
                  </a:lnTo>
                  <a:lnTo>
                    <a:pt x="1186" y="1111"/>
                  </a:lnTo>
                  <a:lnTo>
                    <a:pt x="1202" y="1104"/>
                  </a:lnTo>
                  <a:lnTo>
                    <a:pt x="1218" y="1097"/>
                  </a:lnTo>
                  <a:lnTo>
                    <a:pt x="1235" y="1089"/>
                  </a:lnTo>
                  <a:lnTo>
                    <a:pt x="1252" y="1080"/>
                  </a:lnTo>
                  <a:lnTo>
                    <a:pt x="1252" y="1064"/>
                  </a:lnTo>
                  <a:lnTo>
                    <a:pt x="1238" y="1069"/>
                  </a:lnTo>
                  <a:lnTo>
                    <a:pt x="1224" y="1076"/>
                  </a:lnTo>
                  <a:lnTo>
                    <a:pt x="1209" y="1084"/>
                  </a:lnTo>
                  <a:lnTo>
                    <a:pt x="1194" y="1094"/>
                  </a:lnTo>
                  <a:lnTo>
                    <a:pt x="1180" y="1103"/>
                  </a:lnTo>
                  <a:lnTo>
                    <a:pt x="1166" y="1110"/>
                  </a:lnTo>
                  <a:lnTo>
                    <a:pt x="1154" y="1115"/>
                  </a:lnTo>
                  <a:lnTo>
                    <a:pt x="1143" y="1116"/>
                  </a:lnTo>
                  <a:lnTo>
                    <a:pt x="1134" y="1114"/>
                  </a:lnTo>
                  <a:lnTo>
                    <a:pt x="1129" y="1104"/>
                  </a:lnTo>
                  <a:lnTo>
                    <a:pt x="1127" y="1093"/>
                  </a:lnTo>
                  <a:lnTo>
                    <a:pt x="1129" y="1086"/>
                  </a:lnTo>
                  <a:lnTo>
                    <a:pt x="1138" y="1080"/>
                  </a:lnTo>
                  <a:lnTo>
                    <a:pt x="1151" y="1075"/>
                  </a:lnTo>
                  <a:lnTo>
                    <a:pt x="1169" y="1070"/>
                  </a:lnTo>
                  <a:lnTo>
                    <a:pt x="1192" y="1064"/>
                  </a:lnTo>
                  <a:lnTo>
                    <a:pt x="1220" y="1055"/>
                  </a:lnTo>
                  <a:lnTo>
                    <a:pt x="1253" y="1044"/>
                  </a:lnTo>
                  <a:lnTo>
                    <a:pt x="1253" y="1027"/>
                  </a:lnTo>
                  <a:lnTo>
                    <a:pt x="1235" y="1034"/>
                  </a:lnTo>
                  <a:lnTo>
                    <a:pt x="1215" y="1043"/>
                  </a:lnTo>
                  <a:lnTo>
                    <a:pt x="1197" y="1050"/>
                  </a:lnTo>
                  <a:lnTo>
                    <a:pt x="1181" y="1056"/>
                  </a:lnTo>
                  <a:lnTo>
                    <a:pt x="1165" y="1062"/>
                  </a:lnTo>
                  <a:lnTo>
                    <a:pt x="1151" y="1066"/>
                  </a:lnTo>
                  <a:lnTo>
                    <a:pt x="1140" y="1067"/>
                  </a:lnTo>
                  <a:lnTo>
                    <a:pt x="1132" y="1066"/>
                  </a:lnTo>
                  <a:lnTo>
                    <a:pt x="1127" y="1061"/>
                  </a:lnTo>
                  <a:lnTo>
                    <a:pt x="1125" y="1053"/>
                  </a:lnTo>
                  <a:lnTo>
                    <a:pt x="1126" y="1043"/>
                  </a:lnTo>
                  <a:lnTo>
                    <a:pt x="1129" y="1036"/>
                  </a:lnTo>
                  <a:lnTo>
                    <a:pt x="1134" y="1029"/>
                  </a:lnTo>
                  <a:lnTo>
                    <a:pt x="1143" y="1026"/>
                  </a:lnTo>
                  <a:lnTo>
                    <a:pt x="1156" y="1023"/>
                  </a:lnTo>
                  <a:lnTo>
                    <a:pt x="1172" y="1020"/>
                  </a:lnTo>
                  <a:lnTo>
                    <a:pt x="1194" y="1017"/>
                  </a:lnTo>
                  <a:lnTo>
                    <a:pt x="1221" y="1014"/>
                  </a:lnTo>
                  <a:lnTo>
                    <a:pt x="1254" y="1009"/>
                  </a:lnTo>
                  <a:lnTo>
                    <a:pt x="1254" y="992"/>
                  </a:lnTo>
                  <a:lnTo>
                    <a:pt x="1232" y="996"/>
                  </a:lnTo>
                  <a:lnTo>
                    <a:pt x="1211" y="1001"/>
                  </a:lnTo>
                  <a:lnTo>
                    <a:pt x="1192" y="1006"/>
                  </a:lnTo>
                  <a:lnTo>
                    <a:pt x="1175" y="1010"/>
                  </a:lnTo>
                  <a:lnTo>
                    <a:pt x="1159" y="1012"/>
                  </a:lnTo>
                  <a:lnTo>
                    <a:pt x="1147" y="1012"/>
                  </a:lnTo>
                  <a:lnTo>
                    <a:pt x="1138" y="1010"/>
                  </a:lnTo>
                  <a:lnTo>
                    <a:pt x="1132" y="1004"/>
                  </a:lnTo>
                  <a:lnTo>
                    <a:pt x="1129" y="994"/>
                  </a:lnTo>
                  <a:lnTo>
                    <a:pt x="1131" y="985"/>
                  </a:lnTo>
                  <a:lnTo>
                    <a:pt x="1133" y="978"/>
                  </a:lnTo>
                  <a:lnTo>
                    <a:pt x="1138" y="974"/>
                  </a:lnTo>
                  <a:lnTo>
                    <a:pt x="1145" y="972"/>
                  </a:lnTo>
                  <a:lnTo>
                    <a:pt x="1158" y="971"/>
                  </a:lnTo>
                  <a:lnTo>
                    <a:pt x="1173" y="972"/>
                  </a:lnTo>
                  <a:lnTo>
                    <a:pt x="1194" y="972"/>
                  </a:lnTo>
                  <a:lnTo>
                    <a:pt x="1221" y="973"/>
                  </a:lnTo>
                  <a:lnTo>
                    <a:pt x="1255" y="974"/>
                  </a:lnTo>
                  <a:lnTo>
                    <a:pt x="1255" y="957"/>
                  </a:lnTo>
                  <a:lnTo>
                    <a:pt x="1231" y="957"/>
                  </a:lnTo>
                  <a:lnTo>
                    <a:pt x="1209" y="957"/>
                  </a:lnTo>
                  <a:lnTo>
                    <a:pt x="1191" y="960"/>
                  </a:lnTo>
                  <a:lnTo>
                    <a:pt x="1173" y="961"/>
                  </a:lnTo>
                  <a:lnTo>
                    <a:pt x="1161" y="960"/>
                  </a:lnTo>
                  <a:lnTo>
                    <a:pt x="1151" y="957"/>
                  </a:lnTo>
                  <a:lnTo>
                    <a:pt x="1145" y="951"/>
                  </a:lnTo>
                  <a:lnTo>
                    <a:pt x="1143" y="940"/>
                  </a:lnTo>
                  <a:lnTo>
                    <a:pt x="1145" y="932"/>
                  </a:lnTo>
                  <a:lnTo>
                    <a:pt x="1150" y="926"/>
                  </a:lnTo>
                  <a:lnTo>
                    <a:pt x="1158" y="923"/>
                  </a:lnTo>
                  <a:lnTo>
                    <a:pt x="1169" y="923"/>
                  </a:lnTo>
                  <a:lnTo>
                    <a:pt x="1182" y="926"/>
                  </a:lnTo>
                  <a:lnTo>
                    <a:pt x="1198" y="929"/>
                  </a:lnTo>
                  <a:lnTo>
                    <a:pt x="1215" y="933"/>
                  </a:lnTo>
                  <a:lnTo>
                    <a:pt x="1235" y="938"/>
                  </a:lnTo>
                  <a:lnTo>
                    <a:pt x="1255" y="941"/>
                  </a:lnTo>
                  <a:lnTo>
                    <a:pt x="1257" y="926"/>
                  </a:lnTo>
                  <a:lnTo>
                    <a:pt x="1230" y="921"/>
                  </a:lnTo>
                  <a:lnTo>
                    <a:pt x="1209" y="917"/>
                  </a:lnTo>
                  <a:lnTo>
                    <a:pt x="1192" y="916"/>
                  </a:lnTo>
                  <a:lnTo>
                    <a:pt x="1178" y="913"/>
                  </a:lnTo>
                  <a:lnTo>
                    <a:pt x="1169" y="911"/>
                  </a:lnTo>
                  <a:lnTo>
                    <a:pt x="1164" y="905"/>
                  </a:lnTo>
                  <a:lnTo>
                    <a:pt x="1161" y="895"/>
                  </a:lnTo>
                  <a:lnTo>
                    <a:pt x="1164" y="888"/>
                  </a:lnTo>
                  <a:lnTo>
                    <a:pt x="1169" y="884"/>
                  </a:lnTo>
                  <a:lnTo>
                    <a:pt x="1177" y="883"/>
                  </a:lnTo>
                  <a:lnTo>
                    <a:pt x="1189" y="885"/>
                  </a:lnTo>
                  <a:lnTo>
                    <a:pt x="1203" y="889"/>
                  </a:lnTo>
                  <a:lnTo>
                    <a:pt x="1219" y="895"/>
                  </a:lnTo>
                  <a:lnTo>
                    <a:pt x="1237" y="901"/>
                  </a:lnTo>
                  <a:lnTo>
                    <a:pt x="1257" y="908"/>
                  </a:lnTo>
                  <a:lnTo>
                    <a:pt x="1258" y="895"/>
                  </a:lnTo>
                  <a:lnTo>
                    <a:pt x="1241" y="889"/>
                  </a:lnTo>
                  <a:lnTo>
                    <a:pt x="1225" y="885"/>
                  </a:lnTo>
                  <a:lnTo>
                    <a:pt x="1210" y="882"/>
                  </a:lnTo>
                  <a:lnTo>
                    <a:pt x="1198" y="877"/>
                  </a:lnTo>
                  <a:lnTo>
                    <a:pt x="1188" y="872"/>
                  </a:lnTo>
                  <a:lnTo>
                    <a:pt x="1182" y="864"/>
                  </a:lnTo>
                  <a:lnTo>
                    <a:pt x="1181" y="855"/>
                  </a:lnTo>
                  <a:lnTo>
                    <a:pt x="1182" y="849"/>
                  </a:lnTo>
                  <a:lnTo>
                    <a:pt x="1188" y="846"/>
                  </a:lnTo>
                  <a:lnTo>
                    <a:pt x="1195" y="847"/>
                  </a:lnTo>
                  <a:lnTo>
                    <a:pt x="1208" y="852"/>
                  </a:lnTo>
                  <a:lnTo>
                    <a:pt x="1221" y="860"/>
                  </a:lnTo>
                  <a:lnTo>
                    <a:pt x="1238" y="869"/>
                  </a:lnTo>
                  <a:lnTo>
                    <a:pt x="1258" y="880"/>
                  </a:lnTo>
                  <a:lnTo>
                    <a:pt x="1258" y="863"/>
                  </a:lnTo>
                  <a:lnTo>
                    <a:pt x="1238" y="855"/>
                  </a:lnTo>
                  <a:lnTo>
                    <a:pt x="1222" y="849"/>
                  </a:lnTo>
                  <a:lnTo>
                    <a:pt x="1211" y="844"/>
                  </a:lnTo>
                  <a:lnTo>
                    <a:pt x="1203" y="838"/>
                  </a:lnTo>
                  <a:lnTo>
                    <a:pt x="1200" y="828"/>
                  </a:lnTo>
                  <a:lnTo>
                    <a:pt x="1202" y="822"/>
                  </a:lnTo>
                  <a:lnTo>
                    <a:pt x="1205" y="820"/>
                  </a:lnTo>
                  <a:lnTo>
                    <a:pt x="1213" y="822"/>
                  </a:lnTo>
                  <a:lnTo>
                    <a:pt x="1222" y="827"/>
                  </a:lnTo>
                  <a:lnTo>
                    <a:pt x="1233" y="834"/>
                  </a:lnTo>
                  <a:lnTo>
                    <a:pt x="1246" y="841"/>
                  </a:lnTo>
                  <a:lnTo>
                    <a:pt x="1259" y="849"/>
                  </a:lnTo>
                  <a:lnTo>
                    <a:pt x="1259" y="835"/>
                  </a:lnTo>
                  <a:lnTo>
                    <a:pt x="1248" y="830"/>
                  </a:lnTo>
                  <a:lnTo>
                    <a:pt x="1238" y="825"/>
                  </a:lnTo>
                  <a:lnTo>
                    <a:pt x="1229" y="819"/>
                  </a:lnTo>
                  <a:lnTo>
                    <a:pt x="1221" y="813"/>
                  </a:lnTo>
                  <a:lnTo>
                    <a:pt x="1218" y="806"/>
                  </a:lnTo>
                  <a:lnTo>
                    <a:pt x="1219" y="798"/>
                  </a:lnTo>
                  <a:lnTo>
                    <a:pt x="1224" y="797"/>
                  </a:lnTo>
                  <a:lnTo>
                    <a:pt x="1229" y="800"/>
                  </a:lnTo>
                  <a:lnTo>
                    <a:pt x="1236" y="805"/>
                  </a:lnTo>
                  <a:lnTo>
                    <a:pt x="1244" y="812"/>
                  </a:lnTo>
                  <a:lnTo>
                    <a:pt x="1252" y="819"/>
                  </a:lnTo>
                  <a:lnTo>
                    <a:pt x="1259" y="827"/>
                  </a:lnTo>
                  <a:lnTo>
                    <a:pt x="1260" y="812"/>
                  </a:lnTo>
                  <a:lnTo>
                    <a:pt x="1249" y="806"/>
                  </a:lnTo>
                  <a:lnTo>
                    <a:pt x="1242" y="801"/>
                  </a:lnTo>
                  <a:lnTo>
                    <a:pt x="1237" y="794"/>
                  </a:lnTo>
                  <a:lnTo>
                    <a:pt x="1237" y="786"/>
                  </a:lnTo>
                  <a:lnTo>
                    <a:pt x="1238" y="784"/>
                  </a:lnTo>
                  <a:lnTo>
                    <a:pt x="1242" y="785"/>
                  </a:lnTo>
                  <a:lnTo>
                    <a:pt x="1247" y="789"/>
                  </a:lnTo>
                  <a:lnTo>
                    <a:pt x="1252" y="794"/>
                  </a:lnTo>
                  <a:lnTo>
                    <a:pt x="1257" y="798"/>
                  </a:lnTo>
                  <a:lnTo>
                    <a:pt x="1260" y="802"/>
                  </a:lnTo>
                  <a:lnTo>
                    <a:pt x="1260" y="790"/>
                  </a:lnTo>
                  <a:lnTo>
                    <a:pt x="1257" y="784"/>
                  </a:lnTo>
                  <a:lnTo>
                    <a:pt x="1255" y="776"/>
                  </a:lnTo>
                  <a:lnTo>
                    <a:pt x="1258" y="770"/>
                  </a:lnTo>
                  <a:lnTo>
                    <a:pt x="1263" y="764"/>
                  </a:lnTo>
                  <a:lnTo>
                    <a:pt x="1264" y="764"/>
                  </a:lnTo>
                  <a:lnTo>
                    <a:pt x="1268" y="770"/>
                  </a:lnTo>
                  <a:lnTo>
                    <a:pt x="1270" y="776"/>
                  </a:lnTo>
                  <a:lnTo>
                    <a:pt x="1270" y="784"/>
                  </a:lnTo>
                  <a:lnTo>
                    <a:pt x="1265" y="790"/>
                  </a:lnTo>
                  <a:lnTo>
                    <a:pt x="1265" y="802"/>
                  </a:lnTo>
                  <a:lnTo>
                    <a:pt x="1269" y="798"/>
                  </a:lnTo>
                  <a:lnTo>
                    <a:pt x="1274" y="794"/>
                  </a:lnTo>
                  <a:lnTo>
                    <a:pt x="1279" y="789"/>
                  </a:lnTo>
                  <a:lnTo>
                    <a:pt x="1284" y="785"/>
                  </a:lnTo>
                  <a:lnTo>
                    <a:pt x="1287" y="784"/>
                  </a:lnTo>
                  <a:lnTo>
                    <a:pt x="1288" y="786"/>
                  </a:lnTo>
                  <a:lnTo>
                    <a:pt x="1288" y="794"/>
                  </a:lnTo>
                  <a:lnTo>
                    <a:pt x="1284" y="801"/>
                  </a:lnTo>
                  <a:lnTo>
                    <a:pt x="1276" y="806"/>
                  </a:lnTo>
                  <a:lnTo>
                    <a:pt x="1266" y="812"/>
                  </a:lnTo>
                  <a:lnTo>
                    <a:pt x="1266" y="827"/>
                  </a:lnTo>
                  <a:lnTo>
                    <a:pt x="1274" y="819"/>
                  </a:lnTo>
                  <a:lnTo>
                    <a:pt x="1282" y="812"/>
                  </a:lnTo>
                  <a:lnTo>
                    <a:pt x="1290" y="805"/>
                  </a:lnTo>
                  <a:lnTo>
                    <a:pt x="1297" y="800"/>
                  </a:lnTo>
                  <a:lnTo>
                    <a:pt x="1303" y="797"/>
                  </a:lnTo>
                  <a:lnTo>
                    <a:pt x="1307" y="798"/>
                  </a:lnTo>
                  <a:lnTo>
                    <a:pt x="1308" y="806"/>
                  </a:lnTo>
                  <a:lnTo>
                    <a:pt x="1306" y="813"/>
                  </a:lnTo>
                  <a:lnTo>
                    <a:pt x="1298" y="819"/>
                  </a:lnTo>
                  <a:lnTo>
                    <a:pt x="1288" y="825"/>
                  </a:lnTo>
                  <a:lnTo>
                    <a:pt x="1277" y="830"/>
                  </a:lnTo>
                  <a:lnTo>
                    <a:pt x="1266" y="835"/>
                  </a:lnTo>
                  <a:lnTo>
                    <a:pt x="1266" y="849"/>
                  </a:lnTo>
                  <a:lnTo>
                    <a:pt x="1280" y="841"/>
                  </a:lnTo>
                  <a:lnTo>
                    <a:pt x="1292" y="834"/>
                  </a:lnTo>
                  <a:lnTo>
                    <a:pt x="1303" y="827"/>
                  </a:lnTo>
                  <a:lnTo>
                    <a:pt x="1313" y="822"/>
                  </a:lnTo>
                  <a:lnTo>
                    <a:pt x="1320" y="820"/>
                  </a:lnTo>
                  <a:lnTo>
                    <a:pt x="1325" y="822"/>
                  </a:lnTo>
                  <a:lnTo>
                    <a:pt x="1326" y="828"/>
                  </a:lnTo>
                  <a:lnTo>
                    <a:pt x="1323" y="838"/>
                  </a:lnTo>
                  <a:lnTo>
                    <a:pt x="1315" y="844"/>
                  </a:lnTo>
                  <a:lnTo>
                    <a:pt x="1303" y="849"/>
                  </a:lnTo>
                  <a:lnTo>
                    <a:pt x="1287" y="855"/>
                  </a:lnTo>
                  <a:lnTo>
                    <a:pt x="1268" y="863"/>
                  </a:lnTo>
                  <a:lnTo>
                    <a:pt x="1268" y="880"/>
                  </a:lnTo>
                  <a:lnTo>
                    <a:pt x="1287" y="869"/>
                  </a:lnTo>
                  <a:lnTo>
                    <a:pt x="1304" y="860"/>
                  </a:lnTo>
                  <a:lnTo>
                    <a:pt x="1319" y="852"/>
                  </a:lnTo>
                  <a:lnTo>
                    <a:pt x="1330" y="847"/>
                  </a:lnTo>
                  <a:lnTo>
                    <a:pt x="1339" y="846"/>
                  </a:lnTo>
                  <a:lnTo>
                    <a:pt x="1344" y="849"/>
                  </a:lnTo>
                  <a:lnTo>
                    <a:pt x="1346" y="855"/>
                  </a:lnTo>
                  <a:lnTo>
                    <a:pt x="1344" y="864"/>
                  </a:lnTo>
                  <a:lnTo>
                    <a:pt x="1337" y="872"/>
                  </a:lnTo>
                  <a:lnTo>
                    <a:pt x="1328" y="877"/>
                  </a:lnTo>
                  <a:lnTo>
                    <a:pt x="1315" y="882"/>
                  </a:lnTo>
                  <a:lnTo>
                    <a:pt x="1301" y="885"/>
                  </a:lnTo>
                  <a:lnTo>
                    <a:pt x="1285" y="889"/>
                  </a:lnTo>
                  <a:lnTo>
                    <a:pt x="1269" y="895"/>
                  </a:lnTo>
                  <a:lnTo>
                    <a:pt x="1269" y="908"/>
                  </a:lnTo>
                  <a:lnTo>
                    <a:pt x="1288" y="901"/>
                  </a:lnTo>
                  <a:lnTo>
                    <a:pt x="1307" y="895"/>
                  </a:lnTo>
                  <a:lnTo>
                    <a:pt x="1323" y="889"/>
                  </a:lnTo>
                  <a:lnTo>
                    <a:pt x="1336" y="885"/>
                  </a:lnTo>
                  <a:lnTo>
                    <a:pt x="1348" y="883"/>
                  </a:lnTo>
                  <a:lnTo>
                    <a:pt x="1357" y="884"/>
                  </a:lnTo>
                  <a:lnTo>
                    <a:pt x="1362" y="888"/>
                  </a:lnTo>
                  <a:lnTo>
                    <a:pt x="1364" y="895"/>
                  </a:lnTo>
                  <a:lnTo>
                    <a:pt x="1363" y="905"/>
                  </a:lnTo>
                  <a:lnTo>
                    <a:pt x="1357" y="911"/>
                  </a:lnTo>
                  <a:lnTo>
                    <a:pt x="1348" y="913"/>
                  </a:lnTo>
                  <a:lnTo>
                    <a:pt x="1335" y="916"/>
                  </a:lnTo>
                  <a:lnTo>
                    <a:pt x="1317" y="917"/>
                  </a:lnTo>
                  <a:lnTo>
                    <a:pt x="1296" y="921"/>
                  </a:lnTo>
                  <a:lnTo>
                    <a:pt x="1269" y="926"/>
                  </a:lnTo>
                  <a:lnTo>
                    <a:pt x="1270" y="941"/>
                  </a:lnTo>
                  <a:lnTo>
                    <a:pt x="1291" y="938"/>
                  </a:lnTo>
                  <a:lnTo>
                    <a:pt x="1310" y="933"/>
                  </a:lnTo>
                  <a:lnTo>
                    <a:pt x="1328" y="929"/>
                  </a:lnTo>
                  <a:lnTo>
                    <a:pt x="1344" y="926"/>
                  </a:lnTo>
                  <a:lnTo>
                    <a:pt x="1357" y="923"/>
                  </a:lnTo>
                  <a:lnTo>
                    <a:pt x="1368" y="923"/>
                  </a:lnTo>
                  <a:lnTo>
                    <a:pt x="1375" y="926"/>
                  </a:lnTo>
                  <a:lnTo>
                    <a:pt x="1381" y="932"/>
                  </a:lnTo>
                  <a:lnTo>
                    <a:pt x="1383" y="940"/>
                  </a:lnTo>
                  <a:lnTo>
                    <a:pt x="1380" y="951"/>
                  </a:lnTo>
                  <a:lnTo>
                    <a:pt x="1374" y="957"/>
                  </a:lnTo>
                  <a:lnTo>
                    <a:pt x="1366" y="960"/>
                  </a:lnTo>
                  <a:lnTo>
                    <a:pt x="1352" y="961"/>
                  </a:lnTo>
                  <a:lnTo>
                    <a:pt x="1336" y="960"/>
                  </a:lnTo>
                  <a:lnTo>
                    <a:pt x="1317" y="957"/>
                  </a:lnTo>
                  <a:lnTo>
                    <a:pt x="1295" y="957"/>
                  </a:lnTo>
                  <a:lnTo>
                    <a:pt x="1270" y="957"/>
                  </a:lnTo>
                  <a:lnTo>
                    <a:pt x="1271" y="974"/>
                  </a:lnTo>
                  <a:lnTo>
                    <a:pt x="1304" y="973"/>
                  </a:lnTo>
                  <a:lnTo>
                    <a:pt x="1331" y="972"/>
                  </a:lnTo>
                  <a:lnTo>
                    <a:pt x="1352" y="972"/>
                  </a:lnTo>
                  <a:lnTo>
                    <a:pt x="1368" y="971"/>
                  </a:lnTo>
                  <a:lnTo>
                    <a:pt x="1380" y="972"/>
                  </a:lnTo>
                  <a:lnTo>
                    <a:pt x="1388" y="974"/>
                  </a:lnTo>
                  <a:lnTo>
                    <a:pt x="1392" y="978"/>
                  </a:lnTo>
                  <a:lnTo>
                    <a:pt x="1395" y="985"/>
                  </a:lnTo>
                  <a:lnTo>
                    <a:pt x="1396" y="994"/>
                  </a:lnTo>
                  <a:lnTo>
                    <a:pt x="1394" y="1004"/>
                  </a:lnTo>
                  <a:lnTo>
                    <a:pt x="1388" y="1010"/>
                  </a:lnTo>
                  <a:lnTo>
                    <a:pt x="1379" y="1012"/>
                  </a:lnTo>
                  <a:lnTo>
                    <a:pt x="1367" y="1012"/>
                  </a:lnTo>
                  <a:lnTo>
                    <a:pt x="1352" y="1010"/>
                  </a:lnTo>
                  <a:lnTo>
                    <a:pt x="1334" y="1006"/>
                  </a:lnTo>
                  <a:lnTo>
                    <a:pt x="1314" y="1001"/>
                  </a:lnTo>
                  <a:lnTo>
                    <a:pt x="1293" y="996"/>
                  </a:lnTo>
                  <a:lnTo>
                    <a:pt x="1271" y="992"/>
                  </a:lnTo>
                  <a:lnTo>
                    <a:pt x="1271" y="1009"/>
                  </a:lnTo>
                  <a:lnTo>
                    <a:pt x="1304" y="1014"/>
                  </a:lnTo>
                  <a:lnTo>
                    <a:pt x="1331" y="1017"/>
                  </a:lnTo>
                  <a:lnTo>
                    <a:pt x="1353" y="1020"/>
                  </a:lnTo>
                  <a:lnTo>
                    <a:pt x="1370" y="1023"/>
                  </a:lnTo>
                  <a:lnTo>
                    <a:pt x="1383" y="1026"/>
                  </a:lnTo>
                  <a:lnTo>
                    <a:pt x="1391" y="1029"/>
                  </a:lnTo>
                  <a:lnTo>
                    <a:pt x="1397" y="1036"/>
                  </a:lnTo>
                  <a:lnTo>
                    <a:pt x="1400" y="1043"/>
                  </a:lnTo>
                  <a:lnTo>
                    <a:pt x="1401" y="1053"/>
                  </a:lnTo>
                  <a:lnTo>
                    <a:pt x="1399" y="1061"/>
                  </a:lnTo>
                  <a:lnTo>
                    <a:pt x="1394" y="1066"/>
                  </a:lnTo>
                  <a:lnTo>
                    <a:pt x="1385" y="1067"/>
                  </a:lnTo>
                  <a:lnTo>
                    <a:pt x="1374" y="1066"/>
                  </a:lnTo>
                  <a:lnTo>
                    <a:pt x="1361" y="1062"/>
                  </a:lnTo>
                  <a:lnTo>
                    <a:pt x="1346" y="1056"/>
                  </a:lnTo>
                  <a:lnTo>
                    <a:pt x="1329" y="1050"/>
                  </a:lnTo>
                  <a:lnTo>
                    <a:pt x="1310" y="1043"/>
                  </a:lnTo>
                  <a:lnTo>
                    <a:pt x="1292" y="1034"/>
                  </a:lnTo>
                  <a:lnTo>
                    <a:pt x="1273" y="1027"/>
                  </a:lnTo>
                  <a:lnTo>
                    <a:pt x="1273" y="1044"/>
                  </a:lnTo>
                  <a:lnTo>
                    <a:pt x="1306" y="1055"/>
                  </a:lnTo>
                  <a:lnTo>
                    <a:pt x="1334" y="1064"/>
                  </a:lnTo>
                  <a:lnTo>
                    <a:pt x="1357" y="1070"/>
                  </a:lnTo>
                  <a:lnTo>
                    <a:pt x="1375" y="1075"/>
                  </a:lnTo>
                  <a:lnTo>
                    <a:pt x="1388" y="1080"/>
                  </a:lnTo>
                  <a:lnTo>
                    <a:pt x="1396" y="1086"/>
                  </a:lnTo>
                  <a:lnTo>
                    <a:pt x="1400" y="1093"/>
                  </a:lnTo>
                  <a:lnTo>
                    <a:pt x="1397" y="1104"/>
                  </a:lnTo>
                  <a:lnTo>
                    <a:pt x="1391" y="1114"/>
                  </a:lnTo>
                  <a:lnTo>
                    <a:pt x="1383" y="1116"/>
                  </a:lnTo>
                  <a:lnTo>
                    <a:pt x="1372" y="1115"/>
                  </a:lnTo>
                  <a:lnTo>
                    <a:pt x="1359" y="1110"/>
                  </a:lnTo>
                  <a:lnTo>
                    <a:pt x="1346" y="1103"/>
                  </a:lnTo>
                  <a:lnTo>
                    <a:pt x="1331" y="1094"/>
                  </a:lnTo>
                  <a:lnTo>
                    <a:pt x="1317" y="1084"/>
                  </a:lnTo>
                  <a:lnTo>
                    <a:pt x="1302" y="1076"/>
                  </a:lnTo>
                  <a:lnTo>
                    <a:pt x="1287" y="1069"/>
                  </a:lnTo>
                  <a:lnTo>
                    <a:pt x="1274" y="1064"/>
                  </a:lnTo>
                  <a:lnTo>
                    <a:pt x="1274" y="1080"/>
                  </a:lnTo>
                  <a:lnTo>
                    <a:pt x="1291" y="1088"/>
                  </a:lnTo>
                  <a:lnTo>
                    <a:pt x="1308" y="1097"/>
                  </a:lnTo>
                  <a:lnTo>
                    <a:pt x="1325" y="1104"/>
                  </a:lnTo>
                  <a:lnTo>
                    <a:pt x="1340" y="1111"/>
                  </a:lnTo>
                  <a:lnTo>
                    <a:pt x="1353" y="1116"/>
                  </a:lnTo>
                  <a:lnTo>
                    <a:pt x="1362" y="1122"/>
                  </a:lnTo>
                  <a:lnTo>
                    <a:pt x="1368" y="1126"/>
                  </a:lnTo>
                  <a:lnTo>
                    <a:pt x="1368" y="1130"/>
                  </a:lnTo>
                  <a:lnTo>
                    <a:pt x="1362" y="1131"/>
                  </a:lnTo>
                  <a:lnTo>
                    <a:pt x="1348" y="1132"/>
                  </a:lnTo>
                  <a:lnTo>
                    <a:pt x="1333" y="1131"/>
                  </a:lnTo>
                  <a:lnTo>
                    <a:pt x="1320" y="1126"/>
                  </a:lnTo>
                  <a:lnTo>
                    <a:pt x="1310" y="1119"/>
                  </a:lnTo>
                  <a:lnTo>
                    <a:pt x="1299" y="1111"/>
                  </a:lnTo>
                  <a:lnTo>
                    <a:pt x="1288" y="1104"/>
                  </a:lnTo>
                  <a:lnTo>
                    <a:pt x="1275" y="1099"/>
                  </a:lnTo>
                  <a:lnTo>
                    <a:pt x="1275" y="1114"/>
                  </a:lnTo>
                  <a:lnTo>
                    <a:pt x="1280" y="1115"/>
                  </a:lnTo>
                  <a:lnTo>
                    <a:pt x="1285" y="1119"/>
                  </a:lnTo>
                  <a:lnTo>
                    <a:pt x="1290" y="1122"/>
                  </a:lnTo>
                  <a:lnTo>
                    <a:pt x="1293" y="1126"/>
                  </a:lnTo>
                  <a:lnTo>
                    <a:pt x="1295" y="1128"/>
                  </a:lnTo>
                  <a:lnTo>
                    <a:pt x="1293" y="1132"/>
                  </a:lnTo>
                  <a:lnTo>
                    <a:pt x="1287" y="1133"/>
                  </a:lnTo>
                  <a:lnTo>
                    <a:pt x="1275" y="1135"/>
                  </a:lnTo>
                  <a:lnTo>
                    <a:pt x="1282" y="1359"/>
                  </a:lnTo>
                  <a:lnTo>
                    <a:pt x="1282" y="1359"/>
                  </a:lnTo>
                  <a:lnTo>
                    <a:pt x="1286" y="1362"/>
                  </a:lnTo>
                  <a:lnTo>
                    <a:pt x="1290" y="1363"/>
                  </a:lnTo>
                  <a:lnTo>
                    <a:pt x="1298" y="1367"/>
                  </a:lnTo>
                  <a:lnTo>
                    <a:pt x="1304" y="1369"/>
                  </a:lnTo>
                  <a:lnTo>
                    <a:pt x="1310" y="1369"/>
                  </a:lnTo>
                  <a:lnTo>
                    <a:pt x="1317" y="1369"/>
                  </a:lnTo>
                  <a:lnTo>
                    <a:pt x="1323" y="1367"/>
                  </a:lnTo>
                  <a:lnTo>
                    <a:pt x="1331" y="1363"/>
                  </a:lnTo>
                  <a:lnTo>
                    <a:pt x="1344" y="1358"/>
                  </a:lnTo>
                  <a:lnTo>
                    <a:pt x="1357" y="1353"/>
                  </a:lnTo>
                  <a:lnTo>
                    <a:pt x="1373" y="1350"/>
                  </a:lnTo>
                  <a:lnTo>
                    <a:pt x="1392" y="1348"/>
                  </a:lnTo>
                  <a:lnTo>
                    <a:pt x="1410" y="1350"/>
                  </a:lnTo>
                  <a:lnTo>
                    <a:pt x="1425" y="1352"/>
                  </a:lnTo>
                  <a:lnTo>
                    <a:pt x="1439" y="1357"/>
                  </a:lnTo>
                  <a:lnTo>
                    <a:pt x="1473" y="1259"/>
                  </a:lnTo>
                  <a:lnTo>
                    <a:pt x="1503" y="1157"/>
                  </a:lnTo>
                  <a:lnTo>
                    <a:pt x="1527" y="1050"/>
                  </a:lnTo>
                  <a:lnTo>
                    <a:pt x="1547" y="940"/>
                  </a:lnTo>
                  <a:lnTo>
                    <a:pt x="1556" y="864"/>
                  </a:lnTo>
                  <a:lnTo>
                    <a:pt x="1565" y="791"/>
                  </a:lnTo>
                  <a:lnTo>
                    <a:pt x="1571" y="719"/>
                  </a:lnTo>
                  <a:lnTo>
                    <a:pt x="1024" y="719"/>
                  </a:lnTo>
                  <a:close/>
                  <a:moveTo>
                    <a:pt x="58" y="719"/>
                  </a:moveTo>
                  <a:lnTo>
                    <a:pt x="64" y="791"/>
                  </a:lnTo>
                  <a:lnTo>
                    <a:pt x="71" y="864"/>
                  </a:lnTo>
                  <a:lnTo>
                    <a:pt x="81" y="940"/>
                  </a:lnTo>
                  <a:lnTo>
                    <a:pt x="99" y="1048"/>
                  </a:lnTo>
                  <a:lnTo>
                    <a:pt x="123" y="1150"/>
                  </a:lnTo>
                  <a:lnTo>
                    <a:pt x="151" y="1249"/>
                  </a:lnTo>
                  <a:lnTo>
                    <a:pt x="183" y="1344"/>
                  </a:lnTo>
                  <a:lnTo>
                    <a:pt x="218" y="1435"/>
                  </a:lnTo>
                  <a:lnTo>
                    <a:pt x="258" y="1522"/>
                  </a:lnTo>
                  <a:lnTo>
                    <a:pt x="304" y="1604"/>
                  </a:lnTo>
                  <a:lnTo>
                    <a:pt x="353" y="1682"/>
                  </a:lnTo>
                  <a:lnTo>
                    <a:pt x="406" y="1755"/>
                  </a:lnTo>
                  <a:lnTo>
                    <a:pt x="464" y="1825"/>
                  </a:lnTo>
                  <a:lnTo>
                    <a:pt x="525" y="1890"/>
                  </a:lnTo>
                  <a:lnTo>
                    <a:pt x="591" y="1950"/>
                  </a:lnTo>
                  <a:lnTo>
                    <a:pt x="661" y="2005"/>
                  </a:lnTo>
                  <a:lnTo>
                    <a:pt x="734" y="2055"/>
                  </a:lnTo>
                  <a:lnTo>
                    <a:pt x="811" y="2101"/>
                  </a:lnTo>
                  <a:lnTo>
                    <a:pt x="876" y="2063"/>
                  </a:lnTo>
                  <a:lnTo>
                    <a:pt x="937" y="2022"/>
                  </a:lnTo>
                  <a:lnTo>
                    <a:pt x="937" y="719"/>
                  </a:lnTo>
                  <a:lnTo>
                    <a:pt x="58" y="719"/>
                  </a:lnTo>
                  <a:close/>
                  <a:moveTo>
                    <a:pt x="992" y="687"/>
                  </a:moveTo>
                  <a:lnTo>
                    <a:pt x="992" y="1981"/>
                  </a:lnTo>
                  <a:lnTo>
                    <a:pt x="1016" y="1963"/>
                  </a:lnTo>
                  <a:lnTo>
                    <a:pt x="1016" y="712"/>
                  </a:lnTo>
                  <a:lnTo>
                    <a:pt x="1571" y="712"/>
                  </a:lnTo>
                  <a:lnTo>
                    <a:pt x="1572" y="687"/>
                  </a:lnTo>
                  <a:lnTo>
                    <a:pt x="992" y="687"/>
                  </a:lnTo>
                  <a:close/>
                  <a:moveTo>
                    <a:pt x="56" y="687"/>
                  </a:moveTo>
                  <a:lnTo>
                    <a:pt x="58" y="712"/>
                  </a:lnTo>
                  <a:lnTo>
                    <a:pt x="946" y="712"/>
                  </a:lnTo>
                  <a:lnTo>
                    <a:pt x="946" y="2017"/>
                  </a:lnTo>
                  <a:lnTo>
                    <a:pt x="969" y="2000"/>
                  </a:lnTo>
                  <a:lnTo>
                    <a:pt x="969" y="687"/>
                  </a:lnTo>
                  <a:lnTo>
                    <a:pt x="56" y="687"/>
                  </a:lnTo>
                  <a:close/>
                  <a:moveTo>
                    <a:pt x="817" y="55"/>
                  </a:moveTo>
                  <a:lnTo>
                    <a:pt x="718" y="57"/>
                  </a:lnTo>
                  <a:lnTo>
                    <a:pt x="620" y="61"/>
                  </a:lnTo>
                  <a:lnTo>
                    <a:pt x="524" y="70"/>
                  </a:lnTo>
                  <a:lnTo>
                    <a:pt x="428" y="81"/>
                  </a:lnTo>
                  <a:lnTo>
                    <a:pt x="337" y="94"/>
                  </a:lnTo>
                  <a:lnTo>
                    <a:pt x="247" y="112"/>
                  </a:lnTo>
                  <a:lnTo>
                    <a:pt x="162" y="132"/>
                  </a:lnTo>
                  <a:lnTo>
                    <a:pt x="81" y="154"/>
                  </a:lnTo>
                  <a:lnTo>
                    <a:pt x="80" y="159"/>
                  </a:lnTo>
                  <a:lnTo>
                    <a:pt x="80" y="165"/>
                  </a:lnTo>
                  <a:lnTo>
                    <a:pt x="77" y="180"/>
                  </a:lnTo>
                  <a:lnTo>
                    <a:pt x="74" y="202"/>
                  </a:lnTo>
                  <a:lnTo>
                    <a:pt x="70" y="231"/>
                  </a:lnTo>
                  <a:lnTo>
                    <a:pt x="66" y="267"/>
                  </a:lnTo>
                  <a:lnTo>
                    <a:pt x="63" y="310"/>
                  </a:lnTo>
                  <a:lnTo>
                    <a:pt x="59" y="357"/>
                  </a:lnTo>
                  <a:lnTo>
                    <a:pt x="56" y="410"/>
                  </a:lnTo>
                  <a:lnTo>
                    <a:pt x="54" y="467"/>
                  </a:lnTo>
                  <a:lnTo>
                    <a:pt x="53" y="530"/>
                  </a:lnTo>
                  <a:lnTo>
                    <a:pt x="53" y="596"/>
                  </a:lnTo>
                  <a:lnTo>
                    <a:pt x="55" y="665"/>
                  </a:lnTo>
                  <a:lnTo>
                    <a:pt x="1574" y="665"/>
                  </a:lnTo>
                  <a:lnTo>
                    <a:pt x="1576" y="598"/>
                  </a:lnTo>
                  <a:lnTo>
                    <a:pt x="1577" y="534"/>
                  </a:lnTo>
                  <a:lnTo>
                    <a:pt x="1576" y="473"/>
                  </a:lnTo>
                  <a:lnTo>
                    <a:pt x="1575" y="418"/>
                  </a:lnTo>
                  <a:lnTo>
                    <a:pt x="1572" y="366"/>
                  </a:lnTo>
                  <a:lnTo>
                    <a:pt x="1569" y="319"/>
                  </a:lnTo>
                  <a:lnTo>
                    <a:pt x="1565" y="278"/>
                  </a:lnTo>
                  <a:lnTo>
                    <a:pt x="1561" y="241"/>
                  </a:lnTo>
                  <a:lnTo>
                    <a:pt x="1559" y="212"/>
                  </a:lnTo>
                  <a:lnTo>
                    <a:pt x="1555" y="187"/>
                  </a:lnTo>
                  <a:lnTo>
                    <a:pt x="1553" y="169"/>
                  </a:lnTo>
                  <a:lnTo>
                    <a:pt x="1552" y="159"/>
                  </a:lnTo>
                  <a:lnTo>
                    <a:pt x="1550" y="154"/>
                  </a:lnTo>
                  <a:lnTo>
                    <a:pt x="1457" y="129"/>
                  </a:lnTo>
                  <a:lnTo>
                    <a:pt x="1359" y="107"/>
                  </a:lnTo>
                  <a:lnTo>
                    <a:pt x="1257" y="88"/>
                  </a:lnTo>
                  <a:lnTo>
                    <a:pt x="1150" y="74"/>
                  </a:lnTo>
                  <a:lnTo>
                    <a:pt x="1041" y="64"/>
                  </a:lnTo>
                  <a:lnTo>
                    <a:pt x="930" y="58"/>
                  </a:lnTo>
                  <a:lnTo>
                    <a:pt x="817" y="55"/>
                  </a:lnTo>
                  <a:close/>
                  <a:moveTo>
                    <a:pt x="817" y="0"/>
                  </a:moveTo>
                  <a:lnTo>
                    <a:pt x="924" y="2"/>
                  </a:lnTo>
                  <a:lnTo>
                    <a:pt x="1028" y="8"/>
                  </a:lnTo>
                  <a:lnTo>
                    <a:pt x="1131" y="16"/>
                  </a:lnTo>
                  <a:lnTo>
                    <a:pt x="1231" y="28"/>
                  </a:lnTo>
                  <a:lnTo>
                    <a:pt x="1328" y="44"/>
                  </a:lnTo>
                  <a:lnTo>
                    <a:pt x="1422" y="63"/>
                  </a:lnTo>
                  <a:lnTo>
                    <a:pt x="1511" y="86"/>
                  </a:lnTo>
                  <a:lnTo>
                    <a:pt x="1597" y="110"/>
                  </a:lnTo>
                  <a:lnTo>
                    <a:pt x="1603" y="147"/>
                  </a:lnTo>
                  <a:lnTo>
                    <a:pt x="1604" y="154"/>
                  </a:lnTo>
                  <a:lnTo>
                    <a:pt x="1607" y="169"/>
                  </a:lnTo>
                  <a:lnTo>
                    <a:pt x="1609" y="190"/>
                  </a:lnTo>
                  <a:lnTo>
                    <a:pt x="1613" y="218"/>
                  </a:lnTo>
                  <a:lnTo>
                    <a:pt x="1616" y="253"/>
                  </a:lnTo>
                  <a:lnTo>
                    <a:pt x="1620" y="294"/>
                  </a:lnTo>
                  <a:lnTo>
                    <a:pt x="1624" y="340"/>
                  </a:lnTo>
                  <a:lnTo>
                    <a:pt x="1626" y="393"/>
                  </a:lnTo>
                  <a:lnTo>
                    <a:pt x="1629" y="449"/>
                  </a:lnTo>
                  <a:lnTo>
                    <a:pt x="1630" y="510"/>
                  </a:lnTo>
                  <a:lnTo>
                    <a:pt x="1629" y="575"/>
                  </a:lnTo>
                  <a:lnTo>
                    <a:pt x="1627" y="643"/>
                  </a:lnTo>
                  <a:lnTo>
                    <a:pt x="1624" y="715"/>
                  </a:lnTo>
                  <a:lnTo>
                    <a:pt x="1618" y="790"/>
                  </a:lnTo>
                  <a:lnTo>
                    <a:pt x="1609" y="867"/>
                  </a:lnTo>
                  <a:lnTo>
                    <a:pt x="1598" y="945"/>
                  </a:lnTo>
                  <a:lnTo>
                    <a:pt x="1578" y="1058"/>
                  </a:lnTo>
                  <a:lnTo>
                    <a:pt x="1554" y="1165"/>
                  </a:lnTo>
                  <a:lnTo>
                    <a:pt x="1525" y="1268"/>
                  </a:lnTo>
                  <a:lnTo>
                    <a:pt x="1490" y="1367"/>
                  </a:lnTo>
                  <a:lnTo>
                    <a:pt x="1451" y="1462"/>
                  </a:lnTo>
                  <a:lnTo>
                    <a:pt x="1408" y="1553"/>
                  </a:lnTo>
                  <a:lnTo>
                    <a:pt x="1361" y="1638"/>
                  </a:lnTo>
                  <a:lnTo>
                    <a:pt x="1308" y="1719"/>
                  </a:lnTo>
                  <a:lnTo>
                    <a:pt x="1252" y="1796"/>
                  </a:lnTo>
                  <a:lnTo>
                    <a:pt x="1191" y="1868"/>
                  </a:lnTo>
                  <a:lnTo>
                    <a:pt x="1125" y="1935"/>
                  </a:lnTo>
                  <a:lnTo>
                    <a:pt x="1055" y="1997"/>
                  </a:lnTo>
                  <a:lnTo>
                    <a:pt x="980" y="2054"/>
                  </a:lnTo>
                  <a:lnTo>
                    <a:pt x="902" y="2106"/>
                  </a:lnTo>
                  <a:lnTo>
                    <a:pt x="820" y="2153"/>
                  </a:lnTo>
                  <a:lnTo>
                    <a:pt x="811" y="2157"/>
                  </a:lnTo>
                  <a:lnTo>
                    <a:pt x="803" y="2153"/>
                  </a:lnTo>
                  <a:lnTo>
                    <a:pt x="720" y="2106"/>
                  </a:lnTo>
                  <a:lnTo>
                    <a:pt x="643" y="2054"/>
                  </a:lnTo>
                  <a:lnTo>
                    <a:pt x="568" y="1997"/>
                  </a:lnTo>
                  <a:lnTo>
                    <a:pt x="499" y="1935"/>
                  </a:lnTo>
                  <a:lnTo>
                    <a:pt x="433" y="1868"/>
                  </a:lnTo>
                  <a:lnTo>
                    <a:pt x="372" y="1796"/>
                  </a:lnTo>
                  <a:lnTo>
                    <a:pt x="316" y="1719"/>
                  </a:lnTo>
                  <a:lnTo>
                    <a:pt x="264" y="1638"/>
                  </a:lnTo>
                  <a:lnTo>
                    <a:pt x="217" y="1553"/>
                  </a:lnTo>
                  <a:lnTo>
                    <a:pt x="174" y="1462"/>
                  </a:lnTo>
                  <a:lnTo>
                    <a:pt x="135" y="1367"/>
                  </a:lnTo>
                  <a:lnTo>
                    <a:pt x="102" y="1268"/>
                  </a:lnTo>
                  <a:lnTo>
                    <a:pt x="72" y="1165"/>
                  </a:lnTo>
                  <a:lnTo>
                    <a:pt x="49" y="1058"/>
                  </a:lnTo>
                  <a:lnTo>
                    <a:pt x="30" y="945"/>
                  </a:lnTo>
                  <a:lnTo>
                    <a:pt x="19" y="867"/>
                  </a:lnTo>
                  <a:lnTo>
                    <a:pt x="11" y="790"/>
                  </a:lnTo>
                  <a:lnTo>
                    <a:pt x="5" y="715"/>
                  </a:lnTo>
                  <a:lnTo>
                    <a:pt x="1" y="643"/>
                  </a:lnTo>
                  <a:lnTo>
                    <a:pt x="0" y="575"/>
                  </a:lnTo>
                  <a:lnTo>
                    <a:pt x="0" y="510"/>
                  </a:lnTo>
                  <a:lnTo>
                    <a:pt x="1" y="449"/>
                  </a:lnTo>
                  <a:lnTo>
                    <a:pt x="4" y="391"/>
                  </a:lnTo>
                  <a:lnTo>
                    <a:pt x="8" y="340"/>
                  </a:lnTo>
                  <a:lnTo>
                    <a:pt x="11" y="294"/>
                  </a:lnTo>
                  <a:lnTo>
                    <a:pt x="15" y="253"/>
                  </a:lnTo>
                  <a:lnTo>
                    <a:pt x="19" y="218"/>
                  </a:lnTo>
                  <a:lnTo>
                    <a:pt x="22" y="190"/>
                  </a:lnTo>
                  <a:lnTo>
                    <a:pt x="25" y="168"/>
                  </a:lnTo>
                  <a:lnTo>
                    <a:pt x="27" y="154"/>
                  </a:lnTo>
                  <a:lnTo>
                    <a:pt x="28" y="147"/>
                  </a:lnTo>
                  <a:lnTo>
                    <a:pt x="34" y="112"/>
                  </a:lnTo>
                  <a:lnTo>
                    <a:pt x="120" y="86"/>
                  </a:lnTo>
                  <a:lnTo>
                    <a:pt x="211" y="64"/>
                  </a:lnTo>
                  <a:lnTo>
                    <a:pt x="304" y="44"/>
                  </a:lnTo>
                  <a:lnTo>
                    <a:pt x="401" y="28"/>
                  </a:lnTo>
                  <a:lnTo>
                    <a:pt x="503" y="16"/>
                  </a:lnTo>
                  <a:lnTo>
                    <a:pt x="606" y="8"/>
                  </a:lnTo>
                  <a:lnTo>
                    <a:pt x="711" y="2"/>
                  </a:lnTo>
                  <a:lnTo>
                    <a:pt x="817" y="0"/>
                  </a:lnTo>
                  <a:close/>
                </a:path>
              </a:pathLst>
            </a:custGeom>
            <a:solidFill>
              <a:srgbClr val="006140"/>
            </a:solidFill>
            <a:ln w="0">
              <a:noFill/>
              <a:prstDash val="solid"/>
              <a:round/>
              <a:headEnd/>
              <a:tailEnd/>
            </a:ln>
          </p:spPr>
          <p:txBody>
            <a:bodyPr vert="horz" wrap="square" lIns="68580" tIns="34290" rIns="68580" bIns="34290" numCol="1" anchor="t" anchorCtr="0" compatLnSpc="1">
              <a:prstTxWarp prst="textNoShape">
                <a:avLst/>
              </a:prstTxWarp>
            </a:bodyPr>
            <a:lstStyle/>
            <a:p>
              <a:endParaRPr lang="en-US" sz="7576">
                <a:solidFill>
                  <a:prstClr val="black"/>
                </a:solidFill>
              </a:endParaRPr>
            </a:p>
          </p:txBody>
        </p:sp>
      </p:grpSp>
      <p:sp>
        <p:nvSpPr>
          <p:cNvPr id="112" name="TextBox 111"/>
          <p:cNvSpPr txBox="1"/>
          <p:nvPr/>
        </p:nvSpPr>
        <p:spPr>
          <a:xfrm>
            <a:off x="381663" y="250383"/>
            <a:ext cx="11433976" cy="630942"/>
          </a:xfrm>
          <a:prstGeom prst="rect">
            <a:avLst/>
          </a:prstGeom>
          <a:noFill/>
        </p:spPr>
        <p:txBody>
          <a:bodyPr wrap="square" rtlCol="0">
            <a:spAutoFit/>
          </a:bodyPr>
          <a:lstStyle/>
          <a:p>
            <a:pPr algn="ctr"/>
            <a:r>
              <a:rPr lang="en-US" sz="2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Title – Verdana 21pt font prints to 84pt font at 400% (poster </a:t>
            </a:r>
            <a:r>
              <a:rPr lang="en-US" sz="2100" smtClean="0">
                <a:solidFill>
                  <a:prstClr val="black"/>
                </a:solidFill>
                <a:latin typeface="Verdana" panose="020B0604030504040204" pitchFamily="34" charset="0"/>
                <a:ea typeface="Verdana" panose="020B0604030504040204" pitchFamily="34" charset="0"/>
                <a:cs typeface="Verdana" panose="020B0604030504040204" pitchFamily="34" charset="0"/>
              </a:rPr>
              <a:t>size 64” x 36”)</a:t>
            </a:r>
            <a:endParaRPr lang="en-US" sz="21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ctr"/>
            <a:r>
              <a:rPr 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Team Names – Verdana 14pt font prints to 56pt font</a:t>
            </a:r>
            <a:endPar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4" name="Text Box 318"/>
          <p:cNvSpPr txBox="1">
            <a:spLocks noChangeArrowheads="1"/>
          </p:cNvSpPr>
          <p:nvPr/>
        </p:nvSpPr>
        <p:spPr bwMode="auto">
          <a:xfrm>
            <a:off x="271329" y="1128270"/>
            <a:ext cx="3547205"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Introduction (9pt font prints to 36pt font)</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15" name="Text Box 318"/>
          <p:cNvSpPr txBox="1">
            <a:spLocks noChangeArrowheads="1"/>
          </p:cNvSpPr>
          <p:nvPr/>
        </p:nvSpPr>
        <p:spPr bwMode="auto">
          <a:xfrm>
            <a:off x="266007" y="3429000"/>
            <a:ext cx="3557848"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Materials and Methods </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16" name="Text Box 318"/>
          <p:cNvSpPr txBox="1">
            <a:spLocks noChangeArrowheads="1"/>
          </p:cNvSpPr>
          <p:nvPr/>
        </p:nvSpPr>
        <p:spPr bwMode="auto">
          <a:xfrm>
            <a:off x="4148051" y="1128270"/>
            <a:ext cx="3890356"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Results</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17" name="Text Box 318"/>
          <p:cNvSpPr txBox="1">
            <a:spLocks noChangeArrowheads="1"/>
          </p:cNvSpPr>
          <p:nvPr/>
        </p:nvSpPr>
        <p:spPr bwMode="auto">
          <a:xfrm>
            <a:off x="8432859" y="3605491"/>
            <a:ext cx="3520248"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References</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18" name="TextBox 117"/>
          <p:cNvSpPr txBox="1"/>
          <p:nvPr/>
        </p:nvSpPr>
        <p:spPr>
          <a:xfrm>
            <a:off x="249382" y="1423581"/>
            <a:ext cx="3541222" cy="738664"/>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a:t>
            </a:r>
            <a:r>
              <a:rPr lang="en-US" sz="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Introduction</a:t>
            </a:r>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presents the background and the purpose of the research. The background information typically consists of a statement summarizing the current knowledge in an area, what knowledge is missing, and how this research project addresses the knowledge gap. A hypothesis can be included in the Introduction.</a:t>
            </a:r>
          </a:p>
          <a:p>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0" name="TextBox 119"/>
          <p:cNvSpPr txBox="1"/>
          <p:nvPr/>
        </p:nvSpPr>
        <p:spPr>
          <a:xfrm>
            <a:off x="8411884" y="1423581"/>
            <a:ext cx="3541223" cy="553998"/>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Finally, in the </a:t>
            </a:r>
            <a:r>
              <a:rPr lang="en-US" sz="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Discussion</a:t>
            </a:r>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section, state concisely what can be concluded from the study and its implications. Make sure that the conclusions are supported by the data presented in the Results and do not present unsubstantiated personal opinion.</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1" name="TextBox 120"/>
          <p:cNvSpPr txBox="1"/>
          <p:nvPr/>
        </p:nvSpPr>
        <p:spPr>
          <a:xfrm>
            <a:off x="4135583" y="1423581"/>
            <a:ext cx="3882043" cy="923330"/>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a:t>
            </a:r>
            <a:r>
              <a:rPr lang="en-US" sz="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Results</a:t>
            </a:r>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section includes the quantitative data. This section usually begins with a description of the subjects in the study and a description of those who were not included because they failed to meet the inclusion criteria or dropped out. Include the frequencies of the most important outcome variables. Consider comparisons of the outcome variables between various subgroups within the study (treated vs. untreated, young vs. old, male vs. female, and so forth). Numerical results should include standard deviations or 95% confidence limits and the level of statistical significance should be indicated.</a:t>
            </a:r>
          </a:p>
          <a:p>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2" name="TextBox 121"/>
          <p:cNvSpPr txBox="1"/>
          <p:nvPr/>
        </p:nvSpPr>
        <p:spPr>
          <a:xfrm>
            <a:off x="266008" y="3748729"/>
            <a:ext cx="3541221" cy="738664"/>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The </a:t>
            </a:r>
            <a:r>
              <a:rPr lang="en-US" sz="6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Methods</a:t>
            </a:r>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section should specifically address the following areas: research design, research setting, number of patients enrolled in the study, and how they were selected. The Methods section should also include a description of the intervention (if appropriate), a description of the outcome variables and how they were measured, and the method of statistical analysis.</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endPar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endParaRPr lang="en-US" sz="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24" name="TextBox 123"/>
          <p:cNvSpPr txBox="1"/>
          <p:nvPr/>
        </p:nvSpPr>
        <p:spPr>
          <a:xfrm>
            <a:off x="5543384" y="6211669"/>
            <a:ext cx="1105231" cy="523220"/>
          </a:xfrm>
          <a:prstGeom prst="rect">
            <a:avLst/>
          </a:prstGeom>
          <a:noFill/>
          <a:ln>
            <a:solidFill>
              <a:schemeClr val="tx1"/>
            </a:solidFill>
          </a:ln>
        </p:spPr>
        <p:txBody>
          <a:bodyPr wrap="square" rtlCol="0">
            <a:spAutoFit/>
          </a:bodyPr>
          <a:lstStyle/>
          <a:p>
            <a:pPr algn="ctr"/>
            <a:r>
              <a:rPr lang="en-US" sz="1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Your Logo Here</a:t>
            </a:r>
            <a:endPar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cxnSp>
        <p:nvCxnSpPr>
          <p:cNvPr id="3" name="Straight Connector 2"/>
          <p:cNvCxnSpPr/>
          <p:nvPr/>
        </p:nvCxnSpPr>
        <p:spPr>
          <a:xfrm>
            <a:off x="5436394" y="6255395"/>
            <a:ext cx="0" cy="435769"/>
          </a:xfrm>
          <a:prstGeom prst="line">
            <a:avLst/>
          </a:prstGeom>
          <a:ln>
            <a:solidFill>
              <a:srgbClr val="00747D"/>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6738937" y="6255395"/>
            <a:ext cx="0" cy="435769"/>
          </a:xfrm>
          <a:prstGeom prst="line">
            <a:avLst/>
          </a:prstGeom>
          <a:ln>
            <a:solidFill>
              <a:srgbClr val="00747D"/>
            </a:solidFill>
          </a:ln>
        </p:spPr>
        <p:style>
          <a:lnRef idx="1">
            <a:schemeClr val="accent1"/>
          </a:lnRef>
          <a:fillRef idx="0">
            <a:schemeClr val="accent1"/>
          </a:fillRef>
          <a:effectRef idx="0">
            <a:schemeClr val="accent1"/>
          </a:effectRef>
          <a:fontRef idx="minor">
            <a:schemeClr val="tx1"/>
          </a:fontRef>
        </p:style>
      </p:cxnSp>
      <p:sp>
        <p:nvSpPr>
          <p:cNvPr id="113" name="Text Box 318"/>
          <p:cNvSpPr txBox="1">
            <a:spLocks noChangeArrowheads="1"/>
          </p:cNvSpPr>
          <p:nvPr/>
        </p:nvSpPr>
        <p:spPr bwMode="auto">
          <a:xfrm>
            <a:off x="8409806" y="1128270"/>
            <a:ext cx="3543301"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Conclusion / Discussion</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19" name="Text Box 318"/>
          <p:cNvSpPr txBox="1">
            <a:spLocks noChangeArrowheads="1"/>
          </p:cNvSpPr>
          <p:nvPr/>
        </p:nvSpPr>
        <p:spPr bwMode="auto">
          <a:xfrm>
            <a:off x="8421874" y="4498247"/>
            <a:ext cx="3531233"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Acknowledgments</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25" name="Text Box 318"/>
          <p:cNvSpPr txBox="1">
            <a:spLocks noChangeArrowheads="1"/>
          </p:cNvSpPr>
          <p:nvPr/>
        </p:nvSpPr>
        <p:spPr bwMode="auto">
          <a:xfrm>
            <a:off x="8387542" y="5662797"/>
            <a:ext cx="3565565" cy="230832"/>
          </a:xfrm>
          <a:prstGeom prst="rect">
            <a:avLst/>
          </a:prstGeom>
          <a:solidFill>
            <a:srgbClr val="009AA6">
              <a:lumMod val="75000"/>
            </a:srgbClr>
          </a:solidFill>
          <a:ln w="9525">
            <a:solidFill>
              <a:sysClr val="windowText" lastClr="000000"/>
            </a:solidFill>
            <a:miter lim="800000"/>
            <a:headEnd/>
            <a:tailEnd/>
          </a:ln>
        </p:spPr>
        <p:txBody>
          <a:bodyPr wrap="square">
            <a:spAutoFit/>
          </a:bodyPr>
          <a:lstStyle>
            <a:lvl1pPr defTabSz="3762375">
              <a:spcBef>
                <a:spcPct val="20000"/>
              </a:spcBef>
              <a:buChar char="•"/>
              <a:defRPr sz="4800">
                <a:solidFill>
                  <a:schemeClr val="tx1"/>
                </a:solidFill>
                <a:latin typeface="Arial" pitchFamily="34" charset="0"/>
              </a:defRPr>
            </a:lvl1pPr>
            <a:lvl2pPr marL="742950" indent="-285750" defTabSz="3762375">
              <a:spcBef>
                <a:spcPct val="20000"/>
              </a:spcBef>
              <a:buChar char="–"/>
              <a:defRPr sz="4000">
                <a:solidFill>
                  <a:schemeClr val="tx1"/>
                </a:solidFill>
                <a:latin typeface="Arial" pitchFamily="34" charset="0"/>
              </a:defRPr>
            </a:lvl2pPr>
            <a:lvl3pPr marL="1143000" indent="-228600" defTabSz="3762375">
              <a:spcBef>
                <a:spcPct val="20000"/>
              </a:spcBef>
              <a:buChar char="•"/>
              <a:defRPr>
                <a:solidFill>
                  <a:schemeClr val="tx1"/>
                </a:solidFill>
                <a:latin typeface="Arial" pitchFamily="34" charset="0"/>
              </a:defRPr>
            </a:lvl3pPr>
            <a:lvl4pPr marL="1600200" indent="-228600" defTabSz="3762375">
              <a:spcBef>
                <a:spcPct val="20000"/>
              </a:spcBef>
              <a:buChar char="–"/>
              <a:defRPr sz="3200">
                <a:solidFill>
                  <a:schemeClr val="tx1"/>
                </a:solidFill>
                <a:latin typeface="Arial" pitchFamily="34" charset="0"/>
              </a:defRPr>
            </a:lvl4pPr>
            <a:lvl5pPr marL="2057400" indent="-228600" defTabSz="3762375">
              <a:spcBef>
                <a:spcPct val="20000"/>
              </a:spcBef>
              <a:buChar char="»"/>
              <a:defRPr sz="2800">
                <a:solidFill>
                  <a:schemeClr val="tx1"/>
                </a:solidFill>
                <a:latin typeface="Arial" pitchFamily="34" charset="0"/>
              </a:defRPr>
            </a:lvl5pPr>
            <a:lvl6pPr marL="2514600" indent="-228600" defTabSz="3762375" eaLnBrk="0" fontAlgn="base" hangingPunct="0">
              <a:spcBef>
                <a:spcPct val="20000"/>
              </a:spcBef>
              <a:spcAft>
                <a:spcPct val="0"/>
              </a:spcAft>
              <a:buChar char="»"/>
              <a:defRPr sz="2800">
                <a:solidFill>
                  <a:schemeClr val="tx1"/>
                </a:solidFill>
                <a:latin typeface="Arial" pitchFamily="34" charset="0"/>
              </a:defRPr>
            </a:lvl6pPr>
            <a:lvl7pPr marL="2971800" indent="-228600" defTabSz="3762375" eaLnBrk="0" fontAlgn="base" hangingPunct="0">
              <a:spcBef>
                <a:spcPct val="20000"/>
              </a:spcBef>
              <a:spcAft>
                <a:spcPct val="0"/>
              </a:spcAft>
              <a:buChar char="»"/>
              <a:defRPr sz="2800">
                <a:solidFill>
                  <a:schemeClr val="tx1"/>
                </a:solidFill>
                <a:latin typeface="Arial" pitchFamily="34" charset="0"/>
              </a:defRPr>
            </a:lvl7pPr>
            <a:lvl8pPr marL="3429000" indent="-228600" defTabSz="3762375" eaLnBrk="0" fontAlgn="base" hangingPunct="0">
              <a:spcBef>
                <a:spcPct val="20000"/>
              </a:spcBef>
              <a:spcAft>
                <a:spcPct val="0"/>
              </a:spcAft>
              <a:buChar char="»"/>
              <a:defRPr sz="2800">
                <a:solidFill>
                  <a:schemeClr val="tx1"/>
                </a:solidFill>
                <a:latin typeface="Arial" pitchFamily="34" charset="0"/>
              </a:defRPr>
            </a:lvl8pPr>
            <a:lvl9pPr marL="3886200" indent="-228600" defTabSz="3762375" eaLnBrk="0" fontAlgn="base" hangingPunct="0">
              <a:spcBef>
                <a:spcPct val="20000"/>
              </a:spcBef>
              <a:spcAft>
                <a:spcPct val="0"/>
              </a:spcAft>
              <a:buChar char="»"/>
              <a:defRPr sz="2800">
                <a:solidFill>
                  <a:schemeClr val="tx1"/>
                </a:solidFill>
                <a:latin typeface="Arial" pitchFamily="34" charset="0"/>
              </a:defRPr>
            </a:lvl9pPr>
          </a:lstStyle>
          <a:p>
            <a:pPr algn="ctr">
              <a:spcBef>
                <a:spcPct val="0"/>
              </a:spcBef>
              <a:buFontTx/>
              <a:buNone/>
              <a:defRPr/>
            </a:pPr>
            <a:r>
              <a:rPr lang="en-US" altLang="en-US" sz="900" b="1" kern="0" dirty="0" smtClean="0">
                <a:solidFill>
                  <a:prstClr val="white"/>
                </a:solidFill>
                <a:latin typeface="Verdana" panose="020B0604030504040204" pitchFamily="34" charset="0"/>
                <a:ea typeface="Verdana" panose="020B0604030504040204" pitchFamily="34" charset="0"/>
                <a:cs typeface="Verdana" panose="020B0604030504040204" pitchFamily="34" charset="0"/>
              </a:rPr>
              <a:t>Contact Information</a:t>
            </a:r>
            <a:endParaRPr lang="en-US" altLang="en-US" sz="900" b="1" kern="0" dirty="0">
              <a:solidFill>
                <a:prstClr val="white"/>
              </a:solidFill>
              <a:latin typeface="Verdana" panose="020B0604030504040204" pitchFamily="34" charset="0"/>
              <a:ea typeface="Verdana" panose="020B0604030504040204" pitchFamily="34" charset="0"/>
              <a:cs typeface="Verdana" panose="020B0604030504040204" pitchFamily="34" charset="0"/>
            </a:endParaRPr>
          </a:p>
        </p:txBody>
      </p:sp>
      <p:sp>
        <p:nvSpPr>
          <p:cNvPr id="128" name="TextBox 127"/>
          <p:cNvSpPr txBox="1"/>
          <p:nvPr/>
        </p:nvSpPr>
        <p:spPr>
          <a:xfrm>
            <a:off x="8411885" y="3892460"/>
            <a:ext cx="3541222" cy="276999"/>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Follow the format required by the conference you are attending, if applicable</a:t>
            </a: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Shrink the font or consider 2 columns if it becomes overbearing and long</a:t>
            </a:r>
          </a:p>
        </p:txBody>
      </p:sp>
      <p:sp>
        <p:nvSpPr>
          <p:cNvPr id="129" name="TextBox 128"/>
          <p:cNvSpPr txBox="1"/>
          <p:nvPr/>
        </p:nvSpPr>
        <p:spPr>
          <a:xfrm>
            <a:off x="8411886" y="4793005"/>
            <a:ext cx="3541221" cy="553998"/>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People who have helped you with your work</a:t>
            </a: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Other members of your research group</a:t>
            </a: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Funding source</a:t>
            </a:r>
          </a:p>
          <a:p>
            <a:endPar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p>
        </p:txBody>
      </p:sp>
      <p:sp>
        <p:nvSpPr>
          <p:cNvPr id="131" name="TextBox 130"/>
          <p:cNvSpPr txBox="1"/>
          <p:nvPr/>
        </p:nvSpPr>
        <p:spPr>
          <a:xfrm>
            <a:off x="8411885" y="5937391"/>
            <a:ext cx="3541222" cy="369332"/>
          </a:xfrm>
          <a:prstGeom prst="rect">
            <a:avLst/>
          </a:prstGeom>
          <a:noFill/>
        </p:spPr>
        <p:txBody>
          <a:bodyPr wrap="square" rtlCol="0">
            <a:spAutoFit/>
          </a:bodyPr>
          <a:lstStyle/>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Author contact information, email / website, links, QR codes</a:t>
            </a:r>
          </a:p>
          <a:p>
            <a:endPar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Body text – Verdana in 6pt font prints to 24pt font </a:t>
            </a:r>
          </a:p>
        </p:txBody>
      </p:sp>
    </p:spTree>
    <p:extLst>
      <p:ext uri="{BB962C8B-B14F-4D97-AF65-F5344CB8AC3E}">
        <p14:creationId xmlns:p14="http://schemas.microsoft.com/office/powerpoint/2010/main" val="3832901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Dartmouth-Hitchcock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 Moran</dc:creator>
  <cp:lastModifiedBy>Daniel S. Moran</cp:lastModifiedBy>
  <cp:revision>1</cp:revision>
  <dcterms:created xsi:type="dcterms:W3CDTF">2018-03-21T17:07:54Z</dcterms:created>
  <dcterms:modified xsi:type="dcterms:W3CDTF">2018-03-21T17:08:45Z</dcterms:modified>
</cp:coreProperties>
</file>